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0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78171B-6855-497D-9930-292CFFE1CE08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B344BFE3-EEA5-4A98-BFD8-2FB61D5F97D8}">
      <dgm:prSet/>
      <dgm:spPr/>
      <dgm:t>
        <a:bodyPr/>
        <a:lstStyle/>
        <a:p>
          <a:r>
            <a:rPr lang="ar-SA" b="1"/>
            <a:t>رقم المستند:</a:t>
          </a:r>
          <a:r>
            <a:rPr lang="ar-SA"/>
            <a:t> يتم إنشاء هذا الحقل تلقائيًا بواسطة النظام.</a:t>
          </a:r>
          <a:endParaRPr lang="en-US"/>
        </a:p>
      </dgm:t>
    </dgm:pt>
    <dgm:pt modelId="{BF1C3EC2-6DD3-4468-B34D-91B112531C89}" type="parTrans" cxnId="{EE70409B-7D86-4085-9A8C-FE494AD6EF13}">
      <dgm:prSet/>
      <dgm:spPr/>
      <dgm:t>
        <a:bodyPr/>
        <a:lstStyle/>
        <a:p>
          <a:endParaRPr lang="en-US"/>
        </a:p>
      </dgm:t>
    </dgm:pt>
    <dgm:pt modelId="{7AB016B5-E35A-4F74-ADBC-F9C62577CEA7}" type="sibTrans" cxnId="{EE70409B-7D86-4085-9A8C-FE494AD6EF13}">
      <dgm:prSet/>
      <dgm:spPr/>
      <dgm:t>
        <a:bodyPr/>
        <a:lstStyle/>
        <a:p>
          <a:endParaRPr lang="en-US"/>
        </a:p>
      </dgm:t>
    </dgm:pt>
    <dgm:pt modelId="{3B354334-AAB7-4433-9E1A-910E02FA81B2}">
      <dgm:prSet/>
      <dgm:spPr/>
      <dgm:t>
        <a:bodyPr/>
        <a:lstStyle/>
        <a:p>
          <a:r>
            <a:rPr lang="ar-SA" b="1" dirty="0"/>
            <a:t>تاريخ</a:t>
          </a:r>
          <a:r>
            <a:rPr lang="ar-SA" dirty="0"/>
            <a:t> </a:t>
          </a:r>
          <a:r>
            <a:rPr lang="ar-SA" b="1" dirty="0"/>
            <a:t>المستند</a:t>
          </a:r>
          <a:r>
            <a:rPr lang="ar-SA" dirty="0"/>
            <a:t>: يحدد هذا الحقل تاريخ المستند ويقوم بجلب التاريخ الحالي افتراضيًا.</a:t>
          </a:r>
          <a:endParaRPr lang="en-US" dirty="0"/>
        </a:p>
      </dgm:t>
    </dgm:pt>
    <dgm:pt modelId="{86600B39-399B-40DD-A705-EB58D5091F7D}" type="parTrans" cxnId="{E3CCC82C-0228-4755-A6D1-66437767E283}">
      <dgm:prSet/>
      <dgm:spPr/>
      <dgm:t>
        <a:bodyPr/>
        <a:lstStyle/>
        <a:p>
          <a:endParaRPr lang="en-US"/>
        </a:p>
      </dgm:t>
    </dgm:pt>
    <dgm:pt modelId="{D2F43F36-8A2F-4C92-A6F7-424EE73FF946}" type="sibTrans" cxnId="{E3CCC82C-0228-4755-A6D1-66437767E283}">
      <dgm:prSet/>
      <dgm:spPr/>
      <dgm:t>
        <a:bodyPr/>
        <a:lstStyle/>
        <a:p>
          <a:endParaRPr lang="en-US"/>
        </a:p>
      </dgm:t>
    </dgm:pt>
    <dgm:pt modelId="{621A3C32-6EC3-4CF9-8556-4E5AF01A89EE}">
      <dgm:prSet/>
      <dgm:spPr/>
      <dgm:t>
        <a:bodyPr/>
        <a:lstStyle/>
        <a:p>
          <a:r>
            <a:rPr lang="ar-SA" b="1"/>
            <a:t>رقم الفاتورة:</a:t>
          </a:r>
          <a:r>
            <a:rPr lang="ar-SA"/>
            <a:t> أدخل رقم الفاتورة التي تريد إنشاء فاتورة مرتجعات المبيعات لها.</a:t>
          </a:r>
          <a:endParaRPr lang="en-US"/>
        </a:p>
      </dgm:t>
    </dgm:pt>
    <dgm:pt modelId="{4119C46A-00C8-4C52-AA20-33CA3B12F4BC}" type="parTrans" cxnId="{B2CBAF4C-29B0-4260-ACFB-2FBA04B77CDA}">
      <dgm:prSet/>
      <dgm:spPr/>
      <dgm:t>
        <a:bodyPr/>
        <a:lstStyle/>
        <a:p>
          <a:endParaRPr lang="en-US"/>
        </a:p>
      </dgm:t>
    </dgm:pt>
    <dgm:pt modelId="{3471BD65-0093-459F-B1E7-E825BEFA5915}" type="sibTrans" cxnId="{B2CBAF4C-29B0-4260-ACFB-2FBA04B77CDA}">
      <dgm:prSet/>
      <dgm:spPr/>
      <dgm:t>
        <a:bodyPr/>
        <a:lstStyle/>
        <a:p>
          <a:endParaRPr lang="en-US"/>
        </a:p>
      </dgm:t>
    </dgm:pt>
    <dgm:pt modelId="{EFBF2569-916F-46F4-9FEF-5E36CC0D9476}">
      <dgm:prSet/>
      <dgm:spPr/>
      <dgm:t>
        <a:bodyPr/>
        <a:lstStyle/>
        <a:p>
          <a:r>
            <a:rPr lang="ar-SA" b="1"/>
            <a:t>البحث بـ تاريخ الفاتورة:</a:t>
          </a:r>
          <a:r>
            <a:rPr lang="ar-SA"/>
            <a:t> أدخل تاريخ الفاتورة التي تريد إنشاء مرتجعات المبيعات لها.</a:t>
          </a:r>
          <a:endParaRPr lang="en-US"/>
        </a:p>
      </dgm:t>
    </dgm:pt>
    <dgm:pt modelId="{E0304D62-E940-43AA-8AC4-F59939A5BC61}" type="parTrans" cxnId="{F580EDCE-C16B-472F-AFE6-D7145E051D54}">
      <dgm:prSet/>
      <dgm:spPr/>
      <dgm:t>
        <a:bodyPr/>
        <a:lstStyle/>
        <a:p>
          <a:endParaRPr lang="en-US"/>
        </a:p>
      </dgm:t>
    </dgm:pt>
    <dgm:pt modelId="{A183D6C3-76D6-4690-8CD9-3F69C6AC272D}" type="sibTrans" cxnId="{F580EDCE-C16B-472F-AFE6-D7145E051D54}">
      <dgm:prSet/>
      <dgm:spPr/>
      <dgm:t>
        <a:bodyPr/>
        <a:lstStyle/>
        <a:p>
          <a:endParaRPr lang="en-US"/>
        </a:p>
      </dgm:t>
    </dgm:pt>
    <dgm:pt modelId="{91542D8C-F603-442F-B8C9-B52AD6A669BE}">
      <dgm:prSet/>
      <dgm:spPr/>
      <dgm:t>
        <a:bodyPr/>
        <a:lstStyle/>
        <a:p>
          <a:r>
            <a:rPr lang="ar-SA" b="1"/>
            <a:t>تاريخ الفاتورة:</a:t>
          </a:r>
          <a:r>
            <a:rPr lang="ar-SA"/>
            <a:t> يؤكد هذا الحقل أيضًا تاريخ الفاتورة التي تم إدخالها.</a:t>
          </a:r>
          <a:endParaRPr lang="en-US"/>
        </a:p>
      </dgm:t>
    </dgm:pt>
    <dgm:pt modelId="{4058EC50-9CA7-435E-8F96-B81763EBA3D9}" type="parTrans" cxnId="{CA40FF76-9C16-4642-9D40-0BD9B3A5B4C0}">
      <dgm:prSet/>
      <dgm:spPr/>
      <dgm:t>
        <a:bodyPr/>
        <a:lstStyle/>
        <a:p>
          <a:endParaRPr lang="en-US"/>
        </a:p>
      </dgm:t>
    </dgm:pt>
    <dgm:pt modelId="{B2D40466-24B3-4F06-AEB8-88ECC09178F7}" type="sibTrans" cxnId="{CA40FF76-9C16-4642-9D40-0BD9B3A5B4C0}">
      <dgm:prSet/>
      <dgm:spPr/>
      <dgm:t>
        <a:bodyPr/>
        <a:lstStyle/>
        <a:p>
          <a:endParaRPr lang="en-US"/>
        </a:p>
      </dgm:t>
    </dgm:pt>
    <dgm:pt modelId="{581685FC-2785-4BA7-9631-46BAD08351BA}">
      <dgm:prSet/>
      <dgm:spPr/>
      <dgm:t>
        <a:bodyPr/>
        <a:lstStyle/>
        <a:p>
          <a:r>
            <a:rPr lang="ar-SA"/>
            <a:t>انقر فوق الزر </a:t>
          </a:r>
          <a:r>
            <a:rPr lang="ar-SA" b="1"/>
            <a:t>“بحث” </a:t>
          </a:r>
          <a:r>
            <a:rPr lang="ar-SA"/>
            <a:t>أمام البحث بـ تاريخ الفاتورة.</a:t>
          </a:r>
          <a:endParaRPr lang="en-US"/>
        </a:p>
      </dgm:t>
    </dgm:pt>
    <dgm:pt modelId="{953C53C2-E7A2-470B-889F-DC3EB8538709}" type="parTrans" cxnId="{8C5344DA-0162-4260-B755-D93712D88C62}">
      <dgm:prSet/>
      <dgm:spPr/>
      <dgm:t>
        <a:bodyPr/>
        <a:lstStyle/>
        <a:p>
          <a:endParaRPr lang="en-US"/>
        </a:p>
      </dgm:t>
    </dgm:pt>
    <dgm:pt modelId="{5E53F28F-9DBD-46A9-8CF3-714CE04D0006}" type="sibTrans" cxnId="{8C5344DA-0162-4260-B755-D93712D88C62}">
      <dgm:prSet/>
      <dgm:spPr/>
      <dgm:t>
        <a:bodyPr/>
        <a:lstStyle/>
        <a:p>
          <a:endParaRPr lang="en-US"/>
        </a:p>
      </dgm:t>
    </dgm:pt>
    <dgm:pt modelId="{D561C873-746E-45C3-B6AE-8ED3899D30D0}">
      <dgm:prSet/>
      <dgm:spPr/>
      <dgm:t>
        <a:bodyPr/>
        <a:lstStyle/>
        <a:p>
          <a:r>
            <a:rPr lang="ar-SA" b="1" dirty="0"/>
            <a:t>طريقة الدفع:</a:t>
          </a:r>
          <a:r>
            <a:rPr lang="ar-SA" dirty="0"/>
            <a:t> حدد الخيار النقدي أو الأجل من القائمة المنسدلة.</a:t>
          </a:r>
          <a:endParaRPr lang="en-US" dirty="0"/>
        </a:p>
      </dgm:t>
    </dgm:pt>
    <dgm:pt modelId="{A7AEB8F0-1772-413D-83B0-F6F53DC70636}" type="parTrans" cxnId="{B08268DA-EA81-40F0-B387-5B55BC86E389}">
      <dgm:prSet/>
      <dgm:spPr/>
      <dgm:t>
        <a:bodyPr/>
        <a:lstStyle/>
        <a:p>
          <a:endParaRPr lang="en-US"/>
        </a:p>
      </dgm:t>
    </dgm:pt>
    <dgm:pt modelId="{A690D186-3BE1-4E0F-B4EE-87DF88B6A814}" type="sibTrans" cxnId="{B08268DA-EA81-40F0-B387-5B55BC86E389}">
      <dgm:prSet/>
      <dgm:spPr/>
      <dgm:t>
        <a:bodyPr/>
        <a:lstStyle/>
        <a:p>
          <a:endParaRPr lang="en-US"/>
        </a:p>
      </dgm:t>
    </dgm:pt>
    <dgm:pt modelId="{A1B70805-9B28-4004-813D-D4E6C4D15120}">
      <dgm:prSet/>
      <dgm:spPr/>
      <dgm:t>
        <a:bodyPr/>
        <a:lstStyle/>
        <a:p>
          <a:r>
            <a:rPr lang="ar-SA" b="1" u="sng" dirty="0"/>
            <a:t>ملاحظة:</a:t>
          </a:r>
          <a:r>
            <a:rPr lang="ar-SA" dirty="0"/>
            <a:t> </a:t>
          </a:r>
          <a:r>
            <a:rPr lang="ar-SA" u="sng" dirty="0"/>
            <a:t>في حالة طريقة الدفع النقدي، سيتم تسليم مبلغ فاتورة المرتجعات نقدًا، اما الاجل ويعني أنه سيتم تخفيض الحساب المدين للعميل بقيمة المرتجعات</a:t>
          </a:r>
          <a:r>
            <a:rPr lang="ar-SA" i="1" u="sng" dirty="0"/>
            <a:t>.</a:t>
          </a:r>
          <a:endParaRPr lang="en-US" dirty="0"/>
        </a:p>
      </dgm:t>
    </dgm:pt>
    <dgm:pt modelId="{54D04A4E-F0A4-4E03-AC66-C8DF7BF59B3D}" type="parTrans" cxnId="{E6EFA1CE-C45B-4859-A406-5162E1B59058}">
      <dgm:prSet/>
      <dgm:spPr/>
      <dgm:t>
        <a:bodyPr/>
        <a:lstStyle/>
        <a:p>
          <a:endParaRPr lang="en-US"/>
        </a:p>
      </dgm:t>
    </dgm:pt>
    <dgm:pt modelId="{253CCEB6-E2B2-4655-972D-F82047AD31E3}" type="sibTrans" cxnId="{E6EFA1CE-C45B-4859-A406-5162E1B59058}">
      <dgm:prSet/>
      <dgm:spPr/>
      <dgm:t>
        <a:bodyPr/>
        <a:lstStyle/>
        <a:p>
          <a:endParaRPr lang="en-US"/>
        </a:p>
      </dgm:t>
    </dgm:pt>
    <dgm:pt modelId="{9EB9CD62-CB3E-4917-AF97-E71B612E2364}">
      <dgm:prSet/>
      <dgm:spPr/>
      <dgm:t>
        <a:bodyPr/>
        <a:lstStyle/>
        <a:p>
          <a:r>
            <a:rPr lang="ar-SA" b="1"/>
            <a:t>كمية المرتجعات:</a:t>
          </a:r>
          <a:r>
            <a:rPr lang="ar-SA"/>
            <a:t> أدخل الكمية المراد إرجاعها. يمكن أن يكون أي رقم أقل من أو يساوي كمية فاتورة المبيعات.</a:t>
          </a:r>
          <a:endParaRPr lang="en-US"/>
        </a:p>
      </dgm:t>
    </dgm:pt>
    <dgm:pt modelId="{DA98836F-2593-445A-940F-82899A5A6DE8}" type="parTrans" cxnId="{6E4A6135-CD70-4DD1-A227-03BCF90C6BB5}">
      <dgm:prSet/>
      <dgm:spPr/>
      <dgm:t>
        <a:bodyPr/>
        <a:lstStyle/>
        <a:p>
          <a:endParaRPr lang="en-US"/>
        </a:p>
      </dgm:t>
    </dgm:pt>
    <dgm:pt modelId="{165C5283-43A3-4A39-8625-2F7757EE2D7A}" type="sibTrans" cxnId="{6E4A6135-CD70-4DD1-A227-03BCF90C6BB5}">
      <dgm:prSet/>
      <dgm:spPr/>
      <dgm:t>
        <a:bodyPr/>
        <a:lstStyle/>
        <a:p>
          <a:endParaRPr lang="en-US"/>
        </a:p>
      </dgm:t>
    </dgm:pt>
    <dgm:pt modelId="{F0DEA363-1E2B-4F2E-B821-A7DEAD379568}">
      <dgm:prSet/>
      <dgm:spPr/>
      <dgm:t>
        <a:bodyPr/>
        <a:lstStyle/>
        <a:p>
          <a:r>
            <a:rPr lang="ar-SA" b="1"/>
            <a:t>الوحدة:</a:t>
          </a:r>
          <a:r>
            <a:rPr lang="ar-SA"/>
            <a:t> أدخل وحدة التعبئة للصنف المرتجع على سبيل المثال </a:t>
          </a:r>
          <a:r>
            <a:rPr lang="ar-SA" b="1"/>
            <a:t>“قطعة”.</a:t>
          </a:r>
          <a:endParaRPr lang="en-US"/>
        </a:p>
      </dgm:t>
    </dgm:pt>
    <dgm:pt modelId="{9F8BC4EF-1566-4D36-B27F-116C44603064}" type="parTrans" cxnId="{EBBB4D51-CE7E-47D0-8198-29FF960FF5B1}">
      <dgm:prSet/>
      <dgm:spPr/>
      <dgm:t>
        <a:bodyPr/>
        <a:lstStyle/>
        <a:p>
          <a:endParaRPr lang="en-US"/>
        </a:p>
      </dgm:t>
    </dgm:pt>
    <dgm:pt modelId="{DA8AD1FD-9C59-439D-A665-57B5CE3718BF}" type="sibTrans" cxnId="{EBBB4D51-CE7E-47D0-8198-29FF960FF5B1}">
      <dgm:prSet/>
      <dgm:spPr/>
      <dgm:t>
        <a:bodyPr/>
        <a:lstStyle/>
        <a:p>
          <a:endParaRPr lang="en-US"/>
        </a:p>
      </dgm:t>
    </dgm:pt>
    <dgm:pt modelId="{8961EEEF-7260-4AAE-A17F-7267BC02A807}">
      <dgm:prSet/>
      <dgm:spPr/>
      <dgm:t>
        <a:bodyPr/>
        <a:lstStyle/>
        <a:p>
          <a:r>
            <a:rPr lang="ar-SA"/>
            <a:t>الموقع: أدخل موقع الصنف المراد ارجاعه داخل المخزن.</a:t>
          </a:r>
          <a:endParaRPr lang="en-US" dirty="0"/>
        </a:p>
      </dgm:t>
    </dgm:pt>
    <dgm:pt modelId="{ED7306F0-7A27-4039-B49C-A008729F00E5}" type="parTrans" cxnId="{CB64B650-8838-4D82-8331-B4D8E7015F91}">
      <dgm:prSet/>
      <dgm:spPr/>
      <dgm:t>
        <a:bodyPr/>
        <a:lstStyle/>
        <a:p>
          <a:endParaRPr lang="en-US"/>
        </a:p>
      </dgm:t>
    </dgm:pt>
    <dgm:pt modelId="{C47311FA-47CE-4410-9803-7DF5A8CAC85B}" type="sibTrans" cxnId="{CB64B650-8838-4D82-8331-B4D8E7015F91}">
      <dgm:prSet/>
      <dgm:spPr/>
      <dgm:t>
        <a:bodyPr/>
        <a:lstStyle/>
        <a:p>
          <a:endParaRPr lang="en-US"/>
        </a:p>
      </dgm:t>
    </dgm:pt>
    <dgm:pt modelId="{197F1D55-52DE-4C10-B433-94104545EAD7}">
      <dgm:prSet/>
      <dgm:spPr/>
      <dgm:t>
        <a:bodyPr/>
        <a:lstStyle/>
        <a:p>
          <a:r>
            <a:rPr lang="ar-SA" dirty="0"/>
            <a:t>انقر فوق الزر </a:t>
          </a:r>
          <a:r>
            <a:rPr lang="ar-SA" b="1" dirty="0"/>
            <a:t>“حفظ”</a:t>
          </a:r>
          <a:r>
            <a:rPr lang="ar-SA" dirty="0"/>
            <a:t> في أعلى الصفحة لحفظ المعلومات.</a:t>
          </a:r>
          <a:endParaRPr lang="en-US" dirty="0"/>
        </a:p>
      </dgm:t>
    </dgm:pt>
    <dgm:pt modelId="{817C983A-CBD2-4BE1-B843-BCBBDFCF703C}" type="parTrans" cxnId="{06DDC142-3A67-483B-8F20-8030BDE2C65F}">
      <dgm:prSet/>
      <dgm:spPr/>
      <dgm:t>
        <a:bodyPr/>
        <a:lstStyle/>
        <a:p>
          <a:endParaRPr lang="en-US"/>
        </a:p>
      </dgm:t>
    </dgm:pt>
    <dgm:pt modelId="{EF80D3BE-F93D-464F-914D-F4843C12AB32}" type="sibTrans" cxnId="{06DDC142-3A67-483B-8F20-8030BDE2C65F}">
      <dgm:prSet/>
      <dgm:spPr/>
      <dgm:t>
        <a:bodyPr/>
        <a:lstStyle/>
        <a:p>
          <a:endParaRPr lang="en-US"/>
        </a:p>
      </dgm:t>
    </dgm:pt>
    <dgm:pt modelId="{B25C2184-6B4E-42F1-BE1B-6FD9EF0D7161}" type="pres">
      <dgm:prSet presAssocID="{1E78171B-6855-497D-9930-292CFFE1CE08}" presName="Name0" presStyleCnt="0">
        <dgm:presLayoutVars>
          <dgm:dir/>
          <dgm:resizeHandles val="exact"/>
        </dgm:presLayoutVars>
      </dgm:prSet>
      <dgm:spPr/>
    </dgm:pt>
    <dgm:pt modelId="{72D6C4FC-A9A9-4172-BFF5-B9EA4B5923B1}" type="pres">
      <dgm:prSet presAssocID="{B344BFE3-EEA5-4A98-BFD8-2FB61D5F97D8}" presName="node" presStyleLbl="node1" presStyleIdx="0" presStyleCnt="12">
        <dgm:presLayoutVars>
          <dgm:bulletEnabled val="1"/>
        </dgm:presLayoutVars>
      </dgm:prSet>
      <dgm:spPr/>
    </dgm:pt>
    <dgm:pt modelId="{5D7F7317-6A3C-475F-B88D-11598D21F365}" type="pres">
      <dgm:prSet presAssocID="{7AB016B5-E35A-4F74-ADBC-F9C62577CEA7}" presName="sibTrans" presStyleLbl="sibTrans1D1" presStyleIdx="0" presStyleCnt="11"/>
      <dgm:spPr/>
    </dgm:pt>
    <dgm:pt modelId="{66662AC6-73ED-4DE1-A846-365DD9B1F4ED}" type="pres">
      <dgm:prSet presAssocID="{7AB016B5-E35A-4F74-ADBC-F9C62577CEA7}" presName="connectorText" presStyleLbl="sibTrans1D1" presStyleIdx="0" presStyleCnt="11"/>
      <dgm:spPr/>
    </dgm:pt>
    <dgm:pt modelId="{FDC21BE7-49F7-4A05-A991-458CE44D28C8}" type="pres">
      <dgm:prSet presAssocID="{3B354334-AAB7-4433-9E1A-910E02FA81B2}" presName="node" presStyleLbl="node1" presStyleIdx="1" presStyleCnt="12">
        <dgm:presLayoutVars>
          <dgm:bulletEnabled val="1"/>
        </dgm:presLayoutVars>
      </dgm:prSet>
      <dgm:spPr/>
    </dgm:pt>
    <dgm:pt modelId="{8249FEF3-E6B6-4124-A111-851E771B796D}" type="pres">
      <dgm:prSet presAssocID="{D2F43F36-8A2F-4C92-A6F7-424EE73FF946}" presName="sibTrans" presStyleLbl="sibTrans1D1" presStyleIdx="1" presStyleCnt="11"/>
      <dgm:spPr/>
    </dgm:pt>
    <dgm:pt modelId="{4E9F783A-4C06-4D5F-B1ED-B1213455A274}" type="pres">
      <dgm:prSet presAssocID="{D2F43F36-8A2F-4C92-A6F7-424EE73FF946}" presName="connectorText" presStyleLbl="sibTrans1D1" presStyleIdx="1" presStyleCnt="11"/>
      <dgm:spPr/>
    </dgm:pt>
    <dgm:pt modelId="{18264677-1C25-4A75-9BFC-3C8881C79269}" type="pres">
      <dgm:prSet presAssocID="{621A3C32-6EC3-4CF9-8556-4E5AF01A89EE}" presName="node" presStyleLbl="node1" presStyleIdx="2" presStyleCnt="12">
        <dgm:presLayoutVars>
          <dgm:bulletEnabled val="1"/>
        </dgm:presLayoutVars>
      </dgm:prSet>
      <dgm:spPr/>
    </dgm:pt>
    <dgm:pt modelId="{3379F4B2-5A31-4D4A-A6F7-CD73B14E9F3A}" type="pres">
      <dgm:prSet presAssocID="{3471BD65-0093-459F-B1E7-E825BEFA5915}" presName="sibTrans" presStyleLbl="sibTrans1D1" presStyleIdx="2" presStyleCnt="11"/>
      <dgm:spPr/>
    </dgm:pt>
    <dgm:pt modelId="{459905E8-C042-4C42-B3E6-0C833EA5539D}" type="pres">
      <dgm:prSet presAssocID="{3471BD65-0093-459F-B1E7-E825BEFA5915}" presName="connectorText" presStyleLbl="sibTrans1D1" presStyleIdx="2" presStyleCnt="11"/>
      <dgm:spPr/>
    </dgm:pt>
    <dgm:pt modelId="{847F71DF-90D8-4585-9876-80FE230EAF3F}" type="pres">
      <dgm:prSet presAssocID="{EFBF2569-916F-46F4-9FEF-5E36CC0D9476}" presName="node" presStyleLbl="node1" presStyleIdx="3" presStyleCnt="12">
        <dgm:presLayoutVars>
          <dgm:bulletEnabled val="1"/>
        </dgm:presLayoutVars>
      </dgm:prSet>
      <dgm:spPr/>
    </dgm:pt>
    <dgm:pt modelId="{5181C37F-67A6-48B0-9C15-A487E4E6D9C3}" type="pres">
      <dgm:prSet presAssocID="{A183D6C3-76D6-4690-8CD9-3F69C6AC272D}" presName="sibTrans" presStyleLbl="sibTrans1D1" presStyleIdx="3" presStyleCnt="11"/>
      <dgm:spPr/>
    </dgm:pt>
    <dgm:pt modelId="{337A49D1-4801-4099-B127-1F15386AEE10}" type="pres">
      <dgm:prSet presAssocID="{A183D6C3-76D6-4690-8CD9-3F69C6AC272D}" presName="connectorText" presStyleLbl="sibTrans1D1" presStyleIdx="3" presStyleCnt="11"/>
      <dgm:spPr/>
    </dgm:pt>
    <dgm:pt modelId="{82B7B8E7-07C3-4611-9C4C-B394C74E611B}" type="pres">
      <dgm:prSet presAssocID="{91542D8C-F603-442F-B8C9-B52AD6A669BE}" presName="node" presStyleLbl="node1" presStyleIdx="4" presStyleCnt="12">
        <dgm:presLayoutVars>
          <dgm:bulletEnabled val="1"/>
        </dgm:presLayoutVars>
      </dgm:prSet>
      <dgm:spPr/>
    </dgm:pt>
    <dgm:pt modelId="{856E8C43-D43B-4FBC-9A34-AEDFC01B8152}" type="pres">
      <dgm:prSet presAssocID="{B2D40466-24B3-4F06-AEB8-88ECC09178F7}" presName="sibTrans" presStyleLbl="sibTrans1D1" presStyleIdx="4" presStyleCnt="11"/>
      <dgm:spPr/>
    </dgm:pt>
    <dgm:pt modelId="{6CD9F085-650A-4E07-BC30-179C2D1F46C7}" type="pres">
      <dgm:prSet presAssocID="{B2D40466-24B3-4F06-AEB8-88ECC09178F7}" presName="connectorText" presStyleLbl="sibTrans1D1" presStyleIdx="4" presStyleCnt="11"/>
      <dgm:spPr/>
    </dgm:pt>
    <dgm:pt modelId="{0C447643-C2B5-4124-813D-9B42826FBAE0}" type="pres">
      <dgm:prSet presAssocID="{581685FC-2785-4BA7-9631-46BAD08351BA}" presName="node" presStyleLbl="node1" presStyleIdx="5" presStyleCnt="12">
        <dgm:presLayoutVars>
          <dgm:bulletEnabled val="1"/>
        </dgm:presLayoutVars>
      </dgm:prSet>
      <dgm:spPr/>
    </dgm:pt>
    <dgm:pt modelId="{E311E655-C466-4C3B-9B20-D4735FAB987D}" type="pres">
      <dgm:prSet presAssocID="{5E53F28F-9DBD-46A9-8CF3-714CE04D0006}" presName="sibTrans" presStyleLbl="sibTrans1D1" presStyleIdx="5" presStyleCnt="11"/>
      <dgm:spPr/>
    </dgm:pt>
    <dgm:pt modelId="{A34B8331-8825-41D8-A016-CAEA021A7EE6}" type="pres">
      <dgm:prSet presAssocID="{5E53F28F-9DBD-46A9-8CF3-714CE04D0006}" presName="connectorText" presStyleLbl="sibTrans1D1" presStyleIdx="5" presStyleCnt="11"/>
      <dgm:spPr/>
    </dgm:pt>
    <dgm:pt modelId="{2230C701-CC11-4397-8530-7A559030F18A}" type="pres">
      <dgm:prSet presAssocID="{D561C873-746E-45C3-B6AE-8ED3899D30D0}" presName="node" presStyleLbl="node1" presStyleIdx="6" presStyleCnt="12">
        <dgm:presLayoutVars>
          <dgm:bulletEnabled val="1"/>
        </dgm:presLayoutVars>
      </dgm:prSet>
      <dgm:spPr/>
    </dgm:pt>
    <dgm:pt modelId="{008FA514-5711-4541-88DA-669F7B90DC91}" type="pres">
      <dgm:prSet presAssocID="{A690D186-3BE1-4E0F-B4EE-87DF88B6A814}" presName="sibTrans" presStyleLbl="sibTrans1D1" presStyleIdx="6" presStyleCnt="11"/>
      <dgm:spPr/>
    </dgm:pt>
    <dgm:pt modelId="{736B4E98-31C6-4EC0-A50C-115E7EDF91E3}" type="pres">
      <dgm:prSet presAssocID="{A690D186-3BE1-4E0F-B4EE-87DF88B6A814}" presName="connectorText" presStyleLbl="sibTrans1D1" presStyleIdx="6" presStyleCnt="11"/>
      <dgm:spPr/>
    </dgm:pt>
    <dgm:pt modelId="{F0A6E2BB-F995-4E76-BC66-BD1B47805FBE}" type="pres">
      <dgm:prSet presAssocID="{A1B70805-9B28-4004-813D-D4E6C4D15120}" presName="node" presStyleLbl="node1" presStyleIdx="7" presStyleCnt="12">
        <dgm:presLayoutVars>
          <dgm:bulletEnabled val="1"/>
        </dgm:presLayoutVars>
      </dgm:prSet>
      <dgm:spPr/>
    </dgm:pt>
    <dgm:pt modelId="{71CF23F4-E6FA-4501-92EE-9A24A1CD1BC2}" type="pres">
      <dgm:prSet presAssocID="{253CCEB6-E2B2-4655-972D-F82047AD31E3}" presName="sibTrans" presStyleLbl="sibTrans1D1" presStyleIdx="7" presStyleCnt="11"/>
      <dgm:spPr/>
    </dgm:pt>
    <dgm:pt modelId="{F99930D9-0B8B-4960-8369-0E28F011BBDC}" type="pres">
      <dgm:prSet presAssocID="{253CCEB6-E2B2-4655-972D-F82047AD31E3}" presName="connectorText" presStyleLbl="sibTrans1D1" presStyleIdx="7" presStyleCnt="11"/>
      <dgm:spPr/>
    </dgm:pt>
    <dgm:pt modelId="{BAFBC131-634A-42CB-82FE-8C66248F4250}" type="pres">
      <dgm:prSet presAssocID="{9EB9CD62-CB3E-4917-AF97-E71B612E2364}" presName="node" presStyleLbl="node1" presStyleIdx="8" presStyleCnt="12">
        <dgm:presLayoutVars>
          <dgm:bulletEnabled val="1"/>
        </dgm:presLayoutVars>
      </dgm:prSet>
      <dgm:spPr/>
    </dgm:pt>
    <dgm:pt modelId="{A23924FB-1EAD-4879-ABE3-A3C6A28E4641}" type="pres">
      <dgm:prSet presAssocID="{165C5283-43A3-4A39-8625-2F7757EE2D7A}" presName="sibTrans" presStyleLbl="sibTrans1D1" presStyleIdx="8" presStyleCnt="11"/>
      <dgm:spPr/>
    </dgm:pt>
    <dgm:pt modelId="{EB35AB84-1990-420A-890A-C007FD371F22}" type="pres">
      <dgm:prSet presAssocID="{165C5283-43A3-4A39-8625-2F7757EE2D7A}" presName="connectorText" presStyleLbl="sibTrans1D1" presStyleIdx="8" presStyleCnt="11"/>
      <dgm:spPr/>
    </dgm:pt>
    <dgm:pt modelId="{EDDAE64D-FB45-4277-A2AE-5561F3483845}" type="pres">
      <dgm:prSet presAssocID="{F0DEA363-1E2B-4F2E-B821-A7DEAD379568}" presName="node" presStyleLbl="node1" presStyleIdx="9" presStyleCnt="12">
        <dgm:presLayoutVars>
          <dgm:bulletEnabled val="1"/>
        </dgm:presLayoutVars>
      </dgm:prSet>
      <dgm:spPr/>
    </dgm:pt>
    <dgm:pt modelId="{53C7B6A6-ED1C-4F7D-B918-9CF060A7E01A}" type="pres">
      <dgm:prSet presAssocID="{DA8AD1FD-9C59-439D-A665-57B5CE3718BF}" presName="sibTrans" presStyleLbl="sibTrans1D1" presStyleIdx="9" presStyleCnt="11"/>
      <dgm:spPr/>
    </dgm:pt>
    <dgm:pt modelId="{1DDDBCC5-A745-4CDA-A0BF-5583980F2F44}" type="pres">
      <dgm:prSet presAssocID="{DA8AD1FD-9C59-439D-A665-57B5CE3718BF}" presName="connectorText" presStyleLbl="sibTrans1D1" presStyleIdx="9" presStyleCnt="11"/>
      <dgm:spPr/>
    </dgm:pt>
    <dgm:pt modelId="{FB548849-3B7D-4208-A4A7-2AAE5D352556}" type="pres">
      <dgm:prSet presAssocID="{8961EEEF-7260-4AAE-A17F-7267BC02A807}" presName="node" presStyleLbl="node1" presStyleIdx="10" presStyleCnt="12">
        <dgm:presLayoutVars>
          <dgm:bulletEnabled val="1"/>
        </dgm:presLayoutVars>
      </dgm:prSet>
      <dgm:spPr/>
    </dgm:pt>
    <dgm:pt modelId="{4B2CF958-2A5D-4659-9161-E2F04823EC68}" type="pres">
      <dgm:prSet presAssocID="{C47311FA-47CE-4410-9803-7DF5A8CAC85B}" presName="sibTrans" presStyleLbl="sibTrans1D1" presStyleIdx="10" presStyleCnt="11"/>
      <dgm:spPr/>
    </dgm:pt>
    <dgm:pt modelId="{7F140327-844E-4682-9692-66378F73C4C6}" type="pres">
      <dgm:prSet presAssocID="{C47311FA-47CE-4410-9803-7DF5A8CAC85B}" presName="connectorText" presStyleLbl="sibTrans1D1" presStyleIdx="10" presStyleCnt="11"/>
      <dgm:spPr/>
    </dgm:pt>
    <dgm:pt modelId="{5C21A16C-0CC1-43C3-B6ED-5B10CE31637E}" type="pres">
      <dgm:prSet presAssocID="{197F1D55-52DE-4C10-B433-94104545EAD7}" presName="node" presStyleLbl="node1" presStyleIdx="11" presStyleCnt="12">
        <dgm:presLayoutVars>
          <dgm:bulletEnabled val="1"/>
        </dgm:presLayoutVars>
      </dgm:prSet>
      <dgm:spPr/>
    </dgm:pt>
  </dgm:ptLst>
  <dgm:cxnLst>
    <dgm:cxn modelId="{C8914B09-6B5D-438C-9477-9E34BDE0A135}" type="presOf" srcId="{9EB9CD62-CB3E-4917-AF97-E71B612E2364}" destId="{BAFBC131-634A-42CB-82FE-8C66248F4250}" srcOrd="0" destOrd="0" presId="urn:microsoft.com/office/officeart/2016/7/layout/RepeatingBendingProcessNew"/>
    <dgm:cxn modelId="{79AB0413-783F-4B2B-9D68-C778301851FB}" type="presOf" srcId="{B2D40466-24B3-4F06-AEB8-88ECC09178F7}" destId="{6CD9F085-650A-4E07-BC30-179C2D1F46C7}" srcOrd="1" destOrd="0" presId="urn:microsoft.com/office/officeart/2016/7/layout/RepeatingBendingProcessNew"/>
    <dgm:cxn modelId="{48356216-FFAE-45CC-BA16-832C1D4AF1A2}" type="presOf" srcId="{EFBF2569-916F-46F4-9FEF-5E36CC0D9476}" destId="{847F71DF-90D8-4585-9876-80FE230EAF3F}" srcOrd="0" destOrd="0" presId="urn:microsoft.com/office/officeart/2016/7/layout/RepeatingBendingProcessNew"/>
    <dgm:cxn modelId="{D8B00B24-B526-4F29-B065-D15B822514A0}" type="presOf" srcId="{A183D6C3-76D6-4690-8CD9-3F69C6AC272D}" destId="{337A49D1-4801-4099-B127-1F15386AEE10}" srcOrd="1" destOrd="0" presId="urn:microsoft.com/office/officeart/2016/7/layout/RepeatingBendingProcessNew"/>
    <dgm:cxn modelId="{E3CCC82C-0228-4755-A6D1-66437767E283}" srcId="{1E78171B-6855-497D-9930-292CFFE1CE08}" destId="{3B354334-AAB7-4433-9E1A-910E02FA81B2}" srcOrd="1" destOrd="0" parTransId="{86600B39-399B-40DD-A705-EB58D5091F7D}" sibTransId="{D2F43F36-8A2F-4C92-A6F7-424EE73FF946}"/>
    <dgm:cxn modelId="{D02A3034-92B8-4BAF-9DB3-A3E3A7BB0CD8}" type="presOf" srcId="{165C5283-43A3-4A39-8625-2F7757EE2D7A}" destId="{A23924FB-1EAD-4879-ABE3-A3C6A28E4641}" srcOrd="0" destOrd="0" presId="urn:microsoft.com/office/officeart/2016/7/layout/RepeatingBendingProcessNew"/>
    <dgm:cxn modelId="{6E4A6135-CD70-4DD1-A227-03BCF90C6BB5}" srcId="{1E78171B-6855-497D-9930-292CFFE1CE08}" destId="{9EB9CD62-CB3E-4917-AF97-E71B612E2364}" srcOrd="8" destOrd="0" parTransId="{DA98836F-2593-445A-940F-82899A5A6DE8}" sibTransId="{165C5283-43A3-4A39-8625-2F7757EE2D7A}"/>
    <dgm:cxn modelId="{5B05B43A-8AE9-41CF-AFCD-E194BB63FE2B}" type="presOf" srcId="{C47311FA-47CE-4410-9803-7DF5A8CAC85B}" destId="{4B2CF958-2A5D-4659-9161-E2F04823EC68}" srcOrd="0" destOrd="0" presId="urn:microsoft.com/office/officeart/2016/7/layout/RepeatingBendingProcessNew"/>
    <dgm:cxn modelId="{CCD8E55D-D722-4A71-A620-F1F3D6D3A965}" type="presOf" srcId="{1E78171B-6855-497D-9930-292CFFE1CE08}" destId="{B25C2184-6B4E-42F1-BE1B-6FD9EF0D7161}" srcOrd="0" destOrd="0" presId="urn:microsoft.com/office/officeart/2016/7/layout/RepeatingBendingProcessNew"/>
    <dgm:cxn modelId="{64132060-10E3-4F08-8F40-025F5F976096}" type="presOf" srcId="{F0DEA363-1E2B-4F2E-B821-A7DEAD379568}" destId="{EDDAE64D-FB45-4277-A2AE-5561F3483845}" srcOrd="0" destOrd="0" presId="urn:microsoft.com/office/officeart/2016/7/layout/RepeatingBendingProcessNew"/>
    <dgm:cxn modelId="{06DDC142-3A67-483B-8F20-8030BDE2C65F}" srcId="{1E78171B-6855-497D-9930-292CFFE1CE08}" destId="{197F1D55-52DE-4C10-B433-94104545EAD7}" srcOrd="11" destOrd="0" parTransId="{817C983A-CBD2-4BE1-B843-BCBBDFCF703C}" sibTransId="{EF80D3BE-F93D-464F-914D-F4843C12AB32}"/>
    <dgm:cxn modelId="{48E9DC44-3F56-4CCA-8F88-52C41761EBC5}" type="presOf" srcId="{D2F43F36-8A2F-4C92-A6F7-424EE73FF946}" destId="{4E9F783A-4C06-4D5F-B1ED-B1213455A274}" srcOrd="1" destOrd="0" presId="urn:microsoft.com/office/officeart/2016/7/layout/RepeatingBendingProcessNew"/>
    <dgm:cxn modelId="{45804F45-E5E0-46E3-954C-2C7549B60A3F}" type="presOf" srcId="{3471BD65-0093-459F-B1E7-E825BEFA5915}" destId="{459905E8-C042-4C42-B3E6-0C833EA5539D}" srcOrd="1" destOrd="0" presId="urn:microsoft.com/office/officeart/2016/7/layout/RepeatingBendingProcessNew"/>
    <dgm:cxn modelId="{8DEE1848-F3F9-4D25-B33E-305EE6D48764}" type="presOf" srcId="{581685FC-2785-4BA7-9631-46BAD08351BA}" destId="{0C447643-C2B5-4124-813D-9B42826FBAE0}" srcOrd="0" destOrd="0" presId="urn:microsoft.com/office/officeart/2016/7/layout/RepeatingBendingProcessNew"/>
    <dgm:cxn modelId="{428A816A-BCF8-41F4-BEA9-0DF502232F58}" type="presOf" srcId="{B344BFE3-EEA5-4A98-BFD8-2FB61D5F97D8}" destId="{72D6C4FC-A9A9-4172-BFF5-B9EA4B5923B1}" srcOrd="0" destOrd="0" presId="urn:microsoft.com/office/officeart/2016/7/layout/RepeatingBendingProcessNew"/>
    <dgm:cxn modelId="{B2CBAF4C-29B0-4260-ACFB-2FBA04B77CDA}" srcId="{1E78171B-6855-497D-9930-292CFFE1CE08}" destId="{621A3C32-6EC3-4CF9-8556-4E5AF01A89EE}" srcOrd="2" destOrd="0" parTransId="{4119C46A-00C8-4C52-AA20-33CA3B12F4BC}" sibTransId="{3471BD65-0093-459F-B1E7-E825BEFA5915}"/>
    <dgm:cxn modelId="{F821B64E-4F9F-4C23-9E19-70A980EC2A55}" type="presOf" srcId="{165C5283-43A3-4A39-8625-2F7757EE2D7A}" destId="{EB35AB84-1990-420A-890A-C007FD371F22}" srcOrd="1" destOrd="0" presId="urn:microsoft.com/office/officeart/2016/7/layout/RepeatingBendingProcessNew"/>
    <dgm:cxn modelId="{B0967D4F-AD1B-4E30-89CD-5BE51F082C8A}" type="presOf" srcId="{253CCEB6-E2B2-4655-972D-F82047AD31E3}" destId="{71CF23F4-E6FA-4501-92EE-9A24A1CD1BC2}" srcOrd="0" destOrd="0" presId="urn:microsoft.com/office/officeart/2016/7/layout/RepeatingBendingProcessNew"/>
    <dgm:cxn modelId="{17BF5770-486B-41F9-9DC6-05FBFF0D38E0}" type="presOf" srcId="{A183D6C3-76D6-4690-8CD9-3F69C6AC272D}" destId="{5181C37F-67A6-48B0-9C15-A487E4E6D9C3}" srcOrd="0" destOrd="0" presId="urn:microsoft.com/office/officeart/2016/7/layout/RepeatingBendingProcessNew"/>
    <dgm:cxn modelId="{CB64B650-8838-4D82-8331-B4D8E7015F91}" srcId="{1E78171B-6855-497D-9930-292CFFE1CE08}" destId="{8961EEEF-7260-4AAE-A17F-7267BC02A807}" srcOrd="10" destOrd="0" parTransId="{ED7306F0-7A27-4039-B49C-A008729F00E5}" sibTransId="{C47311FA-47CE-4410-9803-7DF5A8CAC85B}"/>
    <dgm:cxn modelId="{EBBB4D51-CE7E-47D0-8198-29FF960FF5B1}" srcId="{1E78171B-6855-497D-9930-292CFFE1CE08}" destId="{F0DEA363-1E2B-4F2E-B821-A7DEAD379568}" srcOrd="9" destOrd="0" parTransId="{9F8BC4EF-1566-4D36-B27F-116C44603064}" sibTransId="{DA8AD1FD-9C59-439D-A665-57B5CE3718BF}"/>
    <dgm:cxn modelId="{D0F7E175-812A-4948-A133-22FEFF57F9F8}" type="presOf" srcId="{3B354334-AAB7-4433-9E1A-910E02FA81B2}" destId="{FDC21BE7-49F7-4A05-A991-458CE44D28C8}" srcOrd="0" destOrd="0" presId="urn:microsoft.com/office/officeart/2016/7/layout/RepeatingBendingProcessNew"/>
    <dgm:cxn modelId="{7D912D56-D2F0-4818-B2DA-17EC95BF3930}" type="presOf" srcId="{91542D8C-F603-442F-B8C9-B52AD6A669BE}" destId="{82B7B8E7-07C3-4611-9C4C-B394C74E611B}" srcOrd="0" destOrd="0" presId="urn:microsoft.com/office/officeart/2016/7/layout/RepeatingBendingProcessNew"/>
    <dgm:cxn modelId="{CA40FF76-9C16-4642-9D40-0BD9B3A5B4C0}" srcId="{1E78171B-6855-497D-9930-292CFFE1CE08}" destId="{91542D8C-F603-442F-B8C9-B52AD6A669BE}" srcOrd="4" destOrd="0" parTransId="{4058EC50-9CA7-435E-8F96-B81763EBA3D9}" sibTransId="{B2D40466-24B3-4F06-AEB8-88ECC09178F7}"/>
    <dgm:cxn modelId="{53F70277-A3F3-481E-9AFE-C6D528FAC1A7}" type="presOf" srcId="{5E53F28F-9DBD-46A9-8CF3-714CE04D0006}" destId="{E311E655-C466-4C3B-9B20-D4735FAB987D}" srcOrd="0" destOrd="0" presId="urn:microsoft.com/office/officeart/2016/7/layout/RepeatingBendingProcessNew"/>
    <dgm:cxn modelId="{9A64E57B-8751-432C-93A4-D2EAABC88D50}" type="presOf" srcId="{5E53F28F-9DBD-46A9-8CF3-714CE04D0006}" destId="{A34B8331-8825-41D8-A016-CAEA021A7EE6}" srcOrd="1" destOrd="0" presId="urn:microsoft.com/office/officeart/2016/7/layout/RepeatingBendingProcessNew"/>
    <dgm:cxn modelId="{505A6182-6675-4FAC-94B0-A0AC5D4DD97E}" type="presOf" srcId="{3471BD65-0093-459F-B1E7-E825BEFA5915}" destId="{3379F4B2-5A31-4D4A-A6F7-CD73B14E9F3A}" srcOrd="0" destOrd="0" presId="urn:microsoft.com/office/officeart/2016/7/layout/RepeatingBendingProcessNew"/>
    <dgm:cxn modelId="{5448D488-FEF3-4259-94EB-EDD144886285}" type="presOf" srcId="{197F1D55-52DE-4C10-B433-94104545EAD7}" destId="{5C21A16C-0CC1-43C3-B6ED-5B10CE31637E}" srcOrd="0" destOrd="0" presId="urn:microsoft.com/office/officeart/2016/7/layout/RepeatingBendingProcessNew"/>
    <dgm:cxn modelId="{B0368B90-BE0A-4415-BF43-05AB2893575C}" type="presOf" srcId="{253CCEB6-E2B2-4655-972D-F82047AD31E3}" destId="{F99930D9-0B8B-4960-8369-0E28F011BBDC}" srcOrd="1" destOrd="0" presId="urn:microsoft.com/office/officeart/2016/7/layout/RepeatingBendingProcessNew"/>
    <dgm:cxn modelId="{538D7199-BC8E-43D2-B462-E4D598597816}" type="presOf" srcId="{D2F43F36-8A2F-4C92-A6F7-424EE73FF946}" destId="{8249FEF3-E6B6-4124-A111-851E771B796D}" srcOrd="0" destOrd="0" presId="urn:microsoft.com/office/officeart/2016/7/layout/RepeatingBendingProcessNew"/>
    <dgm:cxn modelId="{2AAB699A-8C6F-42CD-9D78-A263CAF18712}" type="presOf" srcId="{D561C873-746E-45C3-B6AE-8ED3899D30D0}" destId="{2230C701-CC11-4397-8530-7A559030F18A}" srcOrd="0" destOrd="0" presId="urn:microsoft.com/office/officeart/2016/7/layout/RepeatingBendingProcessNew"/>
    <dgm:cxn modelId="{EE70409B-7D86-4085-9A8C-FE494AD6EF13}" srcId="{1E78171B-6855-497D-9930-292CFFE1CE08}" destId="{B344BFE3-EEA5-4A98-BFD8-2FB61D5F97D8}" srcOrd="0" destOrd="0" parTransId="{BF1C3EC2-6DD3-4468-B34D-91B112531C89}" sibTransId="{7AB016B5-E35A-4F74-ADBC-F9C62577CEA7}"/>
    <dgm:cxn modelId="{F13C9BA2-5678-4A1A-B131-20EC55C88F25}" type="presOf" srcId="{7AB016B5-E35A-4F74-ADBC-F9C62577CEA7}" destId="{5D7F7317-6A3C-475F-B88D-11598D21F365}" srcOrd="0" destOrd="0" presId="urn:microsoft.com/office/officeart/2016/7/layout/RepeatingBendingProcessNew"/>
    <dgm:cxn modelId="{8F5109B0-D368-4F9A-BA91-A8BD4EE33D2B}" type="presOf" srcId="{DA8AD1FD-9C59-439D-A665-57B5CE3718BF}" destId="{53C7B6A6-ED1C-4F7D-B918-9CF060A7E01A}" srcOrd="0" destOrd="0" presId="urn:microsoft.com/office/officeart/2016/7/layout/RepeatingBendingProcessNew"/>
    <dgm:cxn modelId="{D92DC5C9-EDDB-49CF-8427-025D011A7FB7}" type="presOf" srcId="{DA8AD1FD-9C59-439D-A665-57B5CE3718BF}" destId="{1DDDBCC5-A745-4CDA-A0BF-5583980F2F44}" srcOrd="1" destOrd="0" presId="urn:microsoft.com/office/officeart/2016/7/layout/RepeatingBendingProcessNew"/>
    <dgm:cxn modelId="{825AE4CC-3FFD-4A0E-98CC-E233E9CB5596}" type="presOf" srcId="{A1B70805-9B28-4004-813D-D4E6C4D15120}" destId="{F0A6E2BB-F995-4E76-BC66-BD1B47805FBE}" srcOrd="0" destOrd="0" presId="urn:microsoft.com/office/officeart/2016/7/layout/RepeatingBendingProcessNew"/>
    <dgm:cxn modelId="{AA4B07CE-FFE7-424E-B8FF-4589F6899D85}" type="presOf" srcId="{7AB016B5-E35A-4F74-ADBC-F9C62577CEA7}" destId="{66662AC6-73ED-4DE1-A846-365DD9B1F4ED}" srcOrd="1" destOrd="0" presId="urn:microsoft.com/office/officeart/2016/7/layout/RepeatingBendingProcessNew"/>
    <dgm:cxn modelId="{E6EFA1CE-C45B-4859-A406-5162E1B59058}" srcId="{1E78171B-6855-497D-9930-292CFFE1CE08}" destId="{A1B70805-9B28-4004-813D-D4E6C4D15120}" srcOrd="7" destOrd="0" parTransId="{54D04A4E-F0A4-4E03-AC66-C8DF7BF59B3D}" sibTransId="{253CCEB6-E2B2-4655-972D-F82047AD31E3}"/>
    <dgm:cxn modelId="{F580EDCE-C16B-472F-AFE6-D7145E051D54}" srcId="{1E78171B-6855-497D-9930-292CFFE1CE08}" destId="{EFBF2569-916F-46F4-9FEF-5E36CC0D9476}" srcOrd="3" destOrd="0" parTransId="{E0304D62-E940-43AA-8AC4-F59939A5BC61}" sibTransId="{A183D6C3-76D6-4690-8CD9-3F69C6AC272D}"/>
    <dgm:cxn modelId="{97A539DA-D706-4658-858D-7F4E05C447A0}" type="presOf" srcId="{621A3C32-6EC3-4CF9-8556-4E5AF01A89EE}" destId="{18264677-1C25-4A75-9BFC-3C8881C79269}" srcOrd="0" destOrd="0" presId="urn:microsoft.com/office/officeart/2016/7/layout/RepeatingBendingProcessNew"/>
    <dgm:cxn modelId="{8C5344DA-0162-4260-B755-D93712D88C62}" srcId="{1E78171B-6855-497D-9930-292CFFE1CE08}" destId="{581685FC-2785-4BA7-9631-46BAD08351BA}" srcOrd="5" destOrd="0" parTransId="{953C53C2-E7A2-470B-889F-DC3EB8538709}" sibTransId="{5E53F28F-9DBD-46A9-8CF3-714CE04D0006}"/>
    <dgm:cxn modelId="{B08268DA-EA81-40F0-B387-5B55BC86E389}" srcId="{1E78171B-6855-497D-9930-292CFFE1CE08}" destId="{D561C873-746E-45C3-B6AE-8ED3899D30D0}" srcOrd="6" destOrd="0" parTransId="{A7AEB8F0-1772-413D-83B0-F6F53DC70636}" sibTransId="{A690D186-3BE1-4E0F-B4EE-87DF88B6A814}"/>
    <dgm:cxn modelId="{5B443DE3-7BD0-4534-A463-28AB842397AE}" type="presOf" srcId="{A690D186-3BE1-4E0F-B4EE-87DF88B6A814}" destId="{736B4E98-31C6-4EC0-A50C-115E7EDF91E3}" srcOrd="1" destOrd="0" presId="urn:microsoft.com/office/officeart/2016/7/layout/RepeatingBendingProcessNew"/>
    <dgm:cxn modelId="{BB6E6EE6-E1C8-42B6-B7ED-3A05E7B75B62}" type="presOf" srcId="{B2D40466-24B3-4F06-AEB8-88ECC09178F7}" destId="{856E8C43-D43B-4FBC-9A34-AEDFC01B8152}" srcOrd="0" destOrd="0" presId="urn:microsoft.com/office/officeart/2016/7/layout/RepeatingBendingProcessNew"/>
    <dgm:cxn modelId="{EC096EEA-9C38-44EE-B162-C431F7271B2E}" type="presOf" srcId="{8961EEEF-7260-4AAE-A17F-7267BC02A807}" destId="{FB548849-3B7D-4208-A4A7-2AAE5D352556}" srcOrd="0" destOrd="0" presId="urn:microsoft.com/office/officeart/2016/7/layout/RepeatingBendingProcessNew"/>
    <dgm:cxn modelId="{B6DF05FB-2D3D-45CE-9734-D9BEA340EAB2}" type="presOf" srcId="{A690D186-3BE1-4E0F-B4EE-87DF88B6A814}" destId="{008FA514-5711-4541-88DA-669F7B90DC91}" srcOrd="0" destOrd="0" presId="urn:microsoft.com/office/officeart/2016/7/layout/RepeatingBendingProcessNew"/>
    <dgm:cxn modelId="{30F459FD-9F91-4724-A588-F7891CA54188}" type="presOf" srcId="{C47311FA-47CE-4410-9803-7DF5A8CAC85B}" destId="{7F140327-844E-4682-9692-66378F73C4C6}" srcOrd="1" destOrd="0" presId="urn:microsoft.com/office/officeart/2016/7/layout/RepeatingBendingProcessNew"/>
    <dgm:cxn modelId="{31522FF4-75CE-4BBB-AE3A-C4E0ECD23195}" type="presParOf" srcId="{B25C2184-6B4E-42F1-BE1B-6FD9EF0D7161}" destId="{72D6C4FC-A9A9-4172-BFF5-B9EA4B5923B1}" srcOrd="0" destOrd="0" presId="urn:microsoft.com/office/officeart/2016/7/layout/RepeatingBendingProcessNew"/>
    <dgm:cxn modelId="{DBA352FD-1A07-4DCF-AD78-045101272D41}" type="presParOf" srcId="{B25C2184-6B4E-42F1-BE1B-6FD9EF0D7161}" destId="{5D7F7317-6A3C-475F-B88D-11598D21F365}" srcOrd="1" destOrd="0" presId="urn:microsoft.com/office/officeart/2016/7/layout/RepeatingBendingProcessNew"/>
    <dgm:cxn modelId="{84E16E95-334B-4566-AE09-26B6EEA62FD9}" type="presParOf" srcId="{5D7F7317-6A3C-475F-B88D-11598D21F365}" destId="{66662AC6-73ED-4DE1-A846-365DD9B1F4ED}" srcOrd="0" destOrd="0" presId="urn:microsoft.com/office/officeart/2016/7/layout/RepeatingBendingProcessNew"/>
    <dgm:cxn modelId="{22543501-D263-43F1-A80B-3B4618641277}" type="presParOf" srcId="{B25C2184-6B4E-42F1-BE1B-6FD9EF0D7161}" destId="{FDC21BE7-49F7-4A05-A991-458CE44D28C8}" srcOrd="2" destOrd="0" presId="urn:microsoft.com/office/officeart/2016/7/layout/RepeatingBendingProcessNew"/>
    <dgm:cxn modelId="{3A0C7607-BBC9-43D9-B007-3488A88DC289}" type="presParOf" srcId="{B25C2184-6B4E-42F1-BE1B-6FD9EF0D7161}" destId="{8249FEF3-E6B6-4124-A111-851E771B796D}" srcOrd="3" destOrd="0" presId="urn:microsoft.com/office/officeart/2016/7/layout/RepeatingBendingProcessNew"/>
    <dgm:cxn modelId="{B1DCC479-D4DF-4792-A461-2866448D852B}" type="presParOf" srcId="{8249FEF3-E6B6-4124-A111-851E771B796D}" destId="{4E9F783A-4C06-4D5F-B1ED-B1213455A274}" srcOrd="0" destOrd="0" presId="urn:microsoft.com/office/officeart/2016/7/layout/RepeatingBendingProcessNew"/>
    <dgm:cxn modelId="{FE651BCE-C664-498B-8295-AE1E2BE42111}" type="presParOf" srcId="{B25C2184-6B4E-42F1-BE1B-6FD9EF0D7161}" destId="{18264677-1C25-4A75-9BFC-3C8881C79269}" srcOrd="4" destOrd="0" presId="urn:microsoft.com/office/officeart/2016/7/layout/RepeatingBendingProcessNew"/>
    <dgm:cxn modelId="{6639B4A2-DF0A-4919-BD7D-96D38FEA8504}" type="presParOf" srcId="{B25C2184-6B4E-42F1-BE1B-6FD9EF0D7161}" destId="{3379F4B2-5A31-4D4A-A6F7-CD73B14E9F3A}" srcOrd="5" destOrd="0" presId="urn:microsoft.com/office/officeart/2016/7/layout/RepeatingBendingProcessNew"/>
    <dgm:cxn modelId="{15927701-6D12-4DAA-8495-454DC0F10D0F}" type="presParOf" srcId="{3379F4B2-5A31-4D4A-A6F7-CD73B14E9F3A}" destId="{459905E8-C042-4C42-B3E6-0C833EA5539D}" srcOrd="0" destOrd="0" presId="urn:microsoft.com/office/officeart/2016/7/layout/RepeatingBendingProcessNew"/>
    <dgm:cxn modelId="{9248DA3F-4C4E-47EE-B6C9-586577DE7502}" type="presParOf" srcId="{B25C2184-6B4E-42F1-BE1B-6FD9EF0D7161}" destId="{847F71DF-90D8-4585-9876-80FE230EAF3F}" srcOrd="6" destOrd="0" presId="urn:microsoft.com/office/officeart/2016/7/layout/RepeatingBendingProcessNew"/>
    <dgm:cxn modelId="{242A8FD4-98A9-4464-A854-76BF7065D86C}" type="presParOf" srcId="{B25C2184-6B4E-42F1-BE1B-6FD9EF0D7161}" destId="{5181C37F-67A6-48B0-9C15-A487E4E6D9C3}" srcOrd="7" destOrd="0" presId="urn:microsoft.com/office/officeart/2016/7/layout/RepeatingBendingProcessNew"/>
    <dgm:cxn modelId="{EBE0CC20-0BAB-4D05-BFA0-0917D58B8E76}" type="presParOf" srcId="{5181C37F-67A6-48B0-9C15-A487E4E6D9C3}" destId="{337A49D1-4801-4099-B127-1F15386AEE10}" srcOrd="0" destOrd="0" presId="urn:microsoft.com/office/officeart/2016/7/layout/RepeatingBendingProcessNew"/>
    <dgm:cxn modelId="{595F5AE2-5D4B-47BF-8015-5A55376808D5}" type="presParOf" srcId="{B25C2184-6B4E-42F1-BE1B-6FD9EF0D7161}" destId="{82B7B8E7-07C3-4611-9C4C-B394C74E611B}" srcOrd="8" destOrd="0" presId="urn:microsoft.com/office/officeart/2016/7/layout/RepeatingBendingProcessNew"/>
    <dgm:cxn modelId="{10F07F49-58B9-498D-8FDB-ECA456375D06}" type="presParOf" srcId="{B25C2184-6B4E-42F1-BE1B-6FD9EF0D7161}" destId="{856E8C43-D43B-4FBC-9A34-AEDFC01B8152}" srcOrd="9" destOrd="0" presId="urn:microsoft.com/office/officeart/2016/7/layout/RepeatingBendingProcessNew"/>
    <dgm:cxn modelId="{7C1ACB6B-308B-4758-90BA-8622F41050DD}" type="presParOf" srcId="{856E8C43-D43B-4FBC-9A34-AEDFC01B8152}" destId="{6CD9F085-650A-4E07-BC30-179C2D1F46C7}" srcOrd="0" destOrd="0" presId="urn:microsoft.com/office/officeart/2016/7/layout/RepeatingBendingProcessNew"/>
    <dgm:cxn modelId="{84576CD5-D92D-4B1A-A926-BDB4C069BBCD}" type="presParOf" srcId="{B25C2184-6B4E-42F1-BE1B-6FD9EF0D7161}" destId="{0C447643-C2B5-4124-813D-9B42826FBAE0}" srcOrd="10" destOrd="0" presId="urn:microsoft.com/office/officeart/2016/7/layout/RepeatingBendingProcessNew"/>
    <dgm:cxn modelId="{72A7A9F5-C9A9-42E5-9045-3201A51ABD04}" type="presParOf" srcId="{B25C2184-6B4E-42F1-BE1B-6FD9EF0D7161}" destId="{E311E655-C466-4C3B-9B20-D4735FAB987D}" srcOrd="11" destOrd="0" presId="urn:microsoft.com/office/officeart/2016/7/layout/RepeatingBendingProcessNew"/>
    <dgm:cxn modelId="{5BF91780-1DDC-4174-A1BE-204A136B34CF}" type="presParOf" srcId="{E311E655-C466-4C3B-9B20-D4735FAB987D}" destId="{A34B8331-8825-41D8-A016-CAEA021A7EE6}" srcOrd="0" destOrd="0" presId="urn:microsoft.com/office/officeart/2016/7/layout/RepeatingBendingProcessNew"/>
    <dgm:cxn modelId="{F39C0019-AFA7-422E-8E68-18D8FBD74525}" type="presParOf" srcId="{B25C2184-6B4E-42F1-BE1B-6FD9EF0D7161}" destId="{2230C701-CC11-4397-8530-7A559030F18A}" srcOrd="12" destOrd="0" presId="urn:microsoft.com/office/officeart/2016/7/layout/RepeatingBendingProcessNew"/>
    <dgm:cxn modelId="{FFEF8F78-5B1F-4F9E-A673-2E3BFF6409E7}" type="presParOf" srcId="{B25C2184-6B4E-42F1-BE1B-6FD9EF0D7161}" destId="{008FA514-5711-4541-88DA-669F7B90DC91}" srcOrd="13" destOrd="0" presId="urn:microsoft.com/office/officeart/2016/7/layout/RepeatingBendingProcessNew"/>
    <dgm:cxn modelId="{4BAE6FC2-4F8A-4BD0-A5BB-24C96A0F862D}" type="presParOf" srcId="{008FA514-5711-4541-88DA-669F7B90DC91}" destId="{736B4E98-31C6-4EC0-A50C-115E7EDF91E3}" srcOrd="0" destOrd="0" presId="urn:microsoft.com/office/officeart/2016/7/layout/RepeatingBendingProcessNew"/>
    <dgm:cxn modelId="{0803CB68-BE02-42F9-B0F4-06B282A57978}" type="presParOf" srcId="{B25C2184-6B4E-42F1-BE1B-6FD9EF0D7161}" destId="{F0A6E2BB-F995-4E76-BC66-BD1B47805FBE}" srcOrd="14" destOrd="0" presId="urn:microsoft.com/office/officeart/2016/7/layout/RepeatingBendingProcessNew"/>
    <dgm:cxn modelId="{94BF0F5E-CED1-4A56-81D7-AAEE9AE2648F}" type="presParOf" srcId="{B25C2184-6B4E-42F1-BE1B-6FD9EF0D7161}" destId="{71CF23F4-E6FA-4501-92EE-9A24A1CD1BC2}" srcOrd="15" destOrd="0" presId="urn:microsoft.com/office/officeart/2016/7/layout/RepeatingBendingProcessNew"/>
    <dgm:cxn modelId="{E68C15F4-D3EC-4F88-B334-DAD98142BDE9}" type="presParOf" srcId="{71CF23F4-E6FA-4501-92EE-9A24A1CD1BC2}" destId="{F99930D9-0B8B-4960-8369-0E28F011BBDC}" srcOrd="0" destOrd="0" presId="urn:microsoft.com/office/officeart/2016/7/layout/RepeatingBendingProcessNew"/>
    <dgm:cxn modelId="{8EA53A52-A86A-484E-B386-E2E24D9E66B2}" type="presParOf" srcId="{B25C2184-6B4E-42F1-BE1B-6FD9EF0D7161}" destId="{BAFBC131-634A-42CB-82FE-8C66248F4250}" srcOrd="16" destOrd="0" presId="urn:microsoft.com/office/officeart/2016/7/layout/RepeatingBendingProcessNew"/>
    <dgm:cxn modelId="{9D23117A-AAE5-4479-832C-10834E19E91E}" type="presParOf" srcId="{B25C2184-6B4E-42F1-BE1B-6FD9EF0D7161}" destId="{A23924FB-1EAD-4879-ABE3-A3C6A28E4641}" srcOrd="17" destOrd="0" presId="urn:microsoft.com/office/officeart/2016/7/layout/RepeatingBendingProcessNew"/>
    <dgm:cxn modelId="{4A438F74-1116-43A8-B18E-1E42892EE69C}" type="presParOf" srcId="{A23924FB-1EAD-4879-ABE3-A3C6A28E4641}" destId="{EB35AB84-1990-420A-890A-C007FD371F22}" srcOrd="0" destOrd="0" presId="urn:microsoft.com/office/officeart/2016/7/layout/RepeatingBendingProcessNew"/>
    <dgm:cxn modelId="{6490DA36-C8A2-4763-93F5-351EF255387D}" type="presParOf" srcId="{B25C2184-6B4E-42F1-BE1B-6FD9EF0D7161}" destId="{EDDAE64D-FB45-4277-A2AE-5561F3483845}" srcOrd="18" destOrd="0" presId="urn:microsoft.com/office/officeart/2016/7/layout/RepeatingBendingProcessNew"/>
    <dgm:cxn modelId="{2AB89628-E1E9-49BB-B0EF-616C2D0FF851}" type="presParOf" srcId="{B25C2184-6B4E-42F1-BE1B-6FD9EF0D7161}" destId="{53C7B6A6-ED1C-4F7D-B918-9CF060A7E01A}" srcOrd="19" destOrd="0" presId="urn:microsoft.com/office/officeart/2016/7/layout/RepeatingBendingProcessNew"/>
    <dgm:cxn modelId="{9577F07E-D075-4811-88CE-AF4E32AC043E}" type="presParOf" srcId="{53C7B6A6-ED1C-4F7D-B918-9CF060A7E01A}" destId="{1DDDBCC5-A745-4CDA-A0BF-5583980F2F44}" srcOrd="0" destOrd="0" presId="urn:microsoft.com/office/officeart/2016/7/layout/RepeatingBendingProcessNew"/>
    <dgm:cxn modelId="{B8D8266C-2E94-437C-9914-332096D5DA45}" type="presParOf" srcId="{B25C2184-6B4E-42F1-BE1B-6FD9EF0D7161}" destId="{FB548849-3B7D-4208-A4A7-2AAE5D352556}" srcOrd="20" destOrd="0" presId="urn:microsoft.com/office/officeart/2016/7/layout/RepeatingBendingProcessNew"/>
    <dgm:cxn modelId="{4BA17B0E-737B-48A2-A0EE-A9D35DF6DA12}" type="presParOf" srcId="{B25C2184-6B4E-42F1-BE1B-6FD9EF0D7161}" destId="{4B2CF958-2A5D-4659-9161-E2F04823EC68}" srcOrd="21" destOrd="0" presId="urn:microsoft.com/office/officeart/2016/7/layout/RepeatingBendingProcessNew"/>
    <dgm:cxn modelId="{98958C80-D67F-4D05-B610-1D3E513F2656}" type="presParOf" srcId="{4B2CF958-2A5D-4659-9161-E2F04823EC68}" destId="{7F140327-844E-4682-9692-66378F73C4C6}" srcOrd="0" destOrd="0" presId="urn:microsoft.com/office/officeart/2016/7/layout/RepeatingBendingProcessNew"/>
    <dgm:cxn modelId="{B0F2E011-013D-480D-ADD9-972214A8CD32}" type="presParOf" srcId="{B25C2184-6B4E-42F1-BE1B-6FD9EF0D7161}" destId="{5C21A16C-0CC1-43C3-B6ED-5B10CE31637E}" srcOrd="2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7F7317-6A3C-475F-B88D-11598D21F365}">
      <dsp:nvSpPr>
        <dsp:cNvPr id="0" name=""/>
        <dsp:cNvSpPr/>
      </dsp:nvSpPr>
      <dsp:spPr>
        <a:xfrm>
          <a:off x="2599164" y="1226492"/>
          <a:ext cx="5670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7063" y="45720"/>
              </a:lnTo>
            </a:path>
          </a:pathLst>
        </a:cu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67755" y="1269224"/>
        <a:ext cx="29883" cy="5976"/>
      </dsp:txXfrm>
    </dsp:sp>
    <dsp:sp modelId="{72D6C4FC-A9A9-4172-BFF5-B9EA4B5923B1}">
      <dsp:nvSpPr>
        <dsp:cNvPr id="0" name=""/>
        <dsp:cNvSpPr/>
      </dsp:nvSpPr>
      <dsp:spPr>
        <a:xfrm>
          <a:off x="2425" y="492651"/>
          <a:ext cx="2598538" cy="155912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331" tIns="133656" rIns="127331" bIns="133656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500" b="1" kern="1200"/>
            <a:t>رقم المستند:</a:t>
          </a:r>
          <a:r>
            <a:rPr lang="ar-SA" sz="1500" kern="1200"/>
            <a:t> يتم إنشاء هذا الحقل تلقائيًا بواسطة النظام.</a:t>
          </a:r>
          <a:endParaRPr lang="en-US" sz="1500" kern="1200"/>
        </a:p>
      </dsp:txBody>
      <dsp:txXfrm>
        <a:off x="2425" y="492651"/>
        <a:ext cx="2598538" cy="1559123"/>
      </dsp:txXfrm>
    </dsp:sp>
    <dsp:sp modelId="{8249FEF3-E6B6-4124-A111-851E771B796D}">
      <dsp:nvSpPr>
        <dsp:cNvPr id="0" name=""/>
        <dsp:cNvSpPr/>
      </dsp:nvSpPr>
      <dsp:spPr>
        <a:xfrm>
          <a:off x="5795367" y="1226492"/>
          <a:ext cx="5670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7063" y="45720"/>
              </a:lnTo>
            </a:path>
          </a:pathLst>
        </a:custGeom>
        <a:noFill/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063957" y="1269224"/>
        <a:ext cx="29883" cy="5976"/>
      </dsp:txXfrm>
    </dsp:sp>
    <dsp:sp modelId="{FDC21BE7-49F7-4A05-A991-458CE44D28C8}">
      <dsp:nvSpPr>
        <dsp:cNvPr id="0" name=""/>
        <dsp:cNvSpPr/>
      </dsp:nvSpPr>
      <dsp:spPr>
        <a:xfrm>
          <a:off x="3198628" y="492651"/>
          <a:ext cx="2598538" cy="155912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331" tIns="133656" rIns="127331" bIns="133656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500" b="1" kern="1200" dirty="0"/>
            <a:t>تاريخ</a:t>
          </a:r>
          <a:r>
            <a:rPr lang="ar-SA" sz="1500" kern="1200" dirty="0"/>
            <a:t> </a:t>
          </a:r>
          <a:r>
            <a:rPr lang="ar-SA" sz="1500" b="1" kern="1200" dirty="0"/>
            <a:t>المستند</a:t>
          </a:r>
          <a:r>
            <a:rPr lang="ar-SA" sz="1500" kern="1200" dirty="0"/>
            <a:t>: يحدد هذا الحقل تاريخ المستند ويقوم بجلب التاريخ الحالي افتراضيًا.</a:t>
          </a:r>
          <a:endParaRPr lang="en-US" sz="1500" kern="1200" dirty="0"/>
        </a:p>
      </dsp:txBody>
      <dsp:txXfrm>
        <a:off x="3198628" y="492651"/>
        <a:ext cx="2598538" cy="1559123"/>
      </dsp:txXfrm>
    </dsp:sp>
    <dsp:sp modelId="{3379F4B2-5A31-4D4A-A6F7-CD73B14E9F3A}">
      <dsp:nvSpPr>
        <dsp:cNvPr id="0" name=""/>
        <dsp:cNvSpPr/>
      </dsp:nvSpPr>
      <dsp:spPr>
        <a:xfrm>
          <a:off x="8991570" y="1226492"/>
          <a:ext cx="5670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7063" y="45720"/>
              </a:lnTo>
            </a:path>
          </a:pathLst>
        </a:custGeom>
        <a:noFill/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9260160" y="1269224"/>
        <a:ext cx="29883" cy="5976"/>
      </dsp:txXfrm>
    </dsp:sp>
    <dsp:sp modelId="{18264677-1C25-4A75-9BFC-3C8881C79269}">
      <dsp:nvSpPr>
        <dsp:cNvPr id="0" name=""/>
        <dsp:cNvSpPr/>
      </dsp:nvSpPr>
      <dsp:spPr>
        <a:xfrm>
          <a:off x="6394831" y="492651"/>
          <a:ext cx="2598538" cy="155912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331" tIns="133656" rIns="127331" bIns="133656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500" b="1" kern="1200"/>
            <a:t>رقم الفاتورة:</a:t>
          </a:r>
          <a:r>
            <a:rPr lang="ar-SA" sz="1500" kern="1200"/>
            <a:t> أدخل رقم الفاتورة التي تريد إنشاء فاتورة مرتجعات المبيعات لها.</a:t>
          </a:r>
          <a:endParaRPr lang="en-US" sz="1500" kern="1200"/>
        </a:p>
      </dsp:txBody>
      <dsp:txXfrm>
        <a:off x="6394831" y="492651"/>
        <a:ext cx="2598538" cy="1559123"/>
      </dsp:txXfrm>
    </dsp:sp>
    <dsp:sp modelId="{5181C37F-67A6-48B0-9C15-A487E4E6D9C3}">
      <dsp:nvSpPr>
        <dsp:cNvPr id="0" name=""/>
        <dsp:cNvSpPr/>
      </dsp:nvSpPr>
      <dsp:spPr>
        <a:xfrm>
          <a:off x="1301695" y="2049974"/>
          <a:ext cx="9588608" cy="567063"/>
        </a:xfrm>
        <a:custGeom>
          <a:avLst/>
          <a:gdLst/>
          <a:ahLst/>
          <a:cxnLst/>
          <a:rect l="0" t="0" r="0" b="0"/>
          <a:pathLst>
            <a:path>
              <a:moveTo>
                <a:pt x="9588608" y="0"/>
              </a:moveTo>
              <a:lnTo>
                <a:pt x="9588608" y="300631"/>
              </a:lnTo>
              <a:lnTo>
                <a:pt x="0" y="300631"/>
              </a:lnTo>
              <a:lnTo>
                <a:pt x="0" y="567063"/>
              </a:lnTo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855819" y="2330518"/>
        <a:ext cx="480360" cy="5976"/>
      </dsp:txXfrm>
    </dsp:sp>
    <dsp:sp modelId="{847F71DF-90D8-4585-9876-80FE230EAF3F}">
      <dsp:nvSpPr>
        <dsp:cNvPr id="0" name=""/>
        <dsp:cNvSpPr/>
      </dsp:nvSpPr>
      <dsp:spPr>
        <a:xfrm>
          <a:off x="9591034" y="492651"/>
          <a:ext cx="2598538" cy="155912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331" tIns="133656" rIns="127331" bIns="133656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500" b="1" kern="1200"/>
            <a:t>البحث بـ تاريخ الفاتورة:</a:t>
          </a:r>
          <a:r>
            <a:rPr lang="ar-SA" sz="1500" kern="1200"/>
            <a:t> أدخل تاريخ الفاتورة التي تريد إنشاء مرتجعات المبيعات لها.</a:t>
          </a:r>
          <a:endParaRPr lang="en-US" sz="1500" kern="1200"/>
        </a:p>
      </dsp:txBody>
      <dsp:txXfrm>
        <a:off x="9591034" y="492651"/>
        <a:ext cx="2598538" cy="1559123"/>
      </dsp:txXfrm>
    </dsp:sp>
    <dsp:sp modelId="{856E8C43-D43B-4FBC-9A34-AEDFC01B8152}">
      <dsp:nvSpPr>
        <dsp:cNvPr id="0" name=""/>
        <dsp:cNvSpPr/>
      </dsp:nvSpPr>
      <dsp:spPr>
        <a:xfrm>
          <a:off x="2599164" y="3383280"/>
          <a:ext cx="5670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7063" y="45720"/>
              </a:lnTo>
            </a:path>
          </a:pathLst>
        </a:custGeom>
        <a:noFill/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67755" y="3426011"/>
        <a:ext cx="29883" cy="5976"/>
      </dsp:txXfrm>
    </dsp:sp>
    <dsp:sp modelId="{82B7B8E7-07C3-4611-9C4C-B394C74E611B}">
      <dsp:nvSpPr>
        <dsp:cNvPr id="0" name=""/>
        <dsp:cNvSpPr/>
      </dsp:nvSpPr>
      <dsp:spPr>
        <a:xfrm>
          <a:off x="2425" y="2649438"/>
          <a:ext cx="2598538" cy="155912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331" tIns="133656" rIns="127331" bIns="133656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500" b="1" kern="1200"/>
            <a:t>تاريخ الفاتورة:</a:t>
          </a:r>
          <a:r>
            <a:rPr lang="ar-SA" sz="1500" kern="1200"/>
            <a:t> يؤكد هذا الحقل أيضًا تاريخ الفاتورة التي تم إدخالها.</a:t>
          </a:r>
          <a:endParaRPr lang="en-US" sz="1500" kern="1200"/>
        </a:p>
      </dsp:txBody>
      <dsp:txXfrm>
        <a:off x="2425" y="2649438"/>
        <a:ext cx="2598538" cy="1559123"/>
      </dsp:txXfrm>
    </dsp:sp>
    <dsp:sp modelId="{E311E655-C466-4C3B-9B20-D4735FAB987D}">
      <dsp:nvSpPr>
        <dsp:cNvPr id="0" name=""/>
        <dsp:cNvSpPr/>
      </dsp:nvSpPr>
      <dsp:spPr>
        <a:xfrm>
          <a:off x="5795367" y="3383280"/>
          <a:ext cx="5670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7063" y="45720"/>
              </a:lnTo>
            </a:path>
          </a:pathLst>
        </a:cu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063957" y="3426011"/>
        <a:ext cx="29883" cy="5976"/>
      </dsp:txXfrm>
    </dsp:sp>
    <dsp:sp modelId="{0C447643-C2B5-4124-813D-9B42826FBAE0}">
      <dsp:nvSpPr>
        <dsp:cNvPr id="0" name=""/>
        <dsp:cNvSpPr/>
      </dsp:nvSpPr>
      <dsp:spPr>
        <a:xfrm>
          <a:off x="3198628" y="2649438"/>
          <a:ext cx="2598538" cy="155912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331" tIns="133656" rIns="127331" bIns="133656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500" kern="1200"/>
            <a:t>انقر فوق الزر </a:t>
          </a:r>
          <a:r>
            <a:rPr lang="ar-SA" sz="1500" b="1" kern="1200"/>
            <a:t>“بحث” </a:t>
          </a:r>
          <a:r>
            <a:rPr lang="ar-SA" sz="1500" kern="1200"/>
            <a:t>أمام البحث بـ تاريخ الفاتورة.</a:t>
          </a:r>
          <a:endParaRPr lang="en-US" sz="1500" kern="1200"/>
        </a:p>
      </dsp:txBody>
      <dsp:txXfrm>
        <a:off x="3198628" y="2649438"/>
        <a:ext cx="2598538" cy="1559123"/>
      </dsp:txXfrm>
    </dsp:sp>
    <dsp:sp modelId="{008FA514-5711-4541-88DA-669F7B90DC91}">
      <dsp:nvSpPr>
        <dsp:cNvPr id="0" name=""/>
        <dsp:cNvSpPr/>
      </dsp:nvSpPr>
      <dsp:spPr>
        <a:xfrm>
          <a:off x="8991570" y="3383280"/>
          <a:ext cx="5670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7063" y="45720"/>
              </a:lnTo>
            </a:path>
          </a:pathLst>
        </a:custGeom>
        <a:noFill/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9260160" y="3426011"/>
        <a:ext cx="29883" cy="5976"/>
      </dsp:txXfrm>
    </dsp:sp>
    <dsp:sp modelId="{2230C701-CC11-4397-8530-7A559030F18A}">
      <dsp:nvSpPr>
        <dsp:cNvPr id="0" name=""/>
        <dsp:cNvSpPr/>
      </dsp:nvSpPr>
      <dsp:spPr>
        <a:xfrm>
          <a:off x="6394831" y="2649438"/>
          <a:ext cx="2598538" cy="155912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331" tIns="133656" rIns="127331" bIns="133656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500" b="1" kern="1200" dirty="0"/>
            <a:t>طريقة الدفع:</a:t>
          </a:r>
          <a:r>
            <a:rPr lang="ar-SA" sz="1500" kern="1200" dirty="0"/>
            <a:t> حدد الخيار النقدي أو الأجل من القائمة المنسدلة.</a:t>
          </a:r>
          <a:endParaRPr lang="en-US" sz="1500" kern="1200" dirty="0"/>
        </a:p>
      </dsp:txBody>
      <dsp:txXfrm>
        <a:off x="6394831" y="2649438"/>
        <a:ext cx="2598538" cy="1559123"/>
      </dsp:txXfrm>
    </dsp:sp>
    <dsp:sp modelId="{71CF23F4-E6FA-4501-92EE-9A24A1CD1BC2}">
      <dsp:nvSpPr>
        <dsp:cNvPr id="0" name=""/>
        <dsp:cNvSpPr/>
      </dsp:nvSpPr>
      <dsp:spPr>
        <a:xfrm>
          <a:off x="1301695" y="4206761"/>
          <a:ext cx="9588608" cy="567063"/>
        </a:xfrm>
        <a:custGeom>
          <a:avLst/>
          <a:gdLst/>
          <a:ahLst/>
          <a:cxnLst/>
          <a:rect l="0" t="0" r="0" b="0"/>
          <a:pathLst>
            <a:path>
              <a:moveTo>
                <a:pt x="9588608" y="0"/>
              </a:moveTo>
              <a:lnTo>
                <a:pt x="9588608" y="300631"/>
              </a:lnTo>
              <a:lnTo>
                <a:pt x="0" y="300631"/>
              </a:lnTo>
              <a:lnTo>
                <a:pt x="0" y="567063"/>
              </a:lnTo>
            </a:path>
          </a:pathLst>
        </a:custGeom>
        <a:noFill/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855819" y="4487305"/>
        <a:ext cx="480360" cy="5976"/>
      </dsp:txXfrm>
    </dsp:sp>
    <dsp:sp modelId="{F0A6E2BB-F995-4E76-BC66-BD1B47805FBE}">
      <dsp:nvSpPr>
        <dsp:cNvPr id="0" name=""/>
        <dsp:cNvSpPr/>
      </dsp:nvSpPr>
      <dsp:spPr>
        <a:xfrm>
          <a:off x="9591034" y="2649438"/>
          <a:ext cx="2598538" cy="155912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331" tIns="133656" rIns="127331" bIns="133656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500" b="1" u="sng" kern="1200" dirty="0"/>
            <a:t>ملاحظة:</a:t>
          </a:r>
          <a:r>
            <a:rPr lang="ar-SA" sz="1500" kern="1200" dirty="0"/>
            <a:t> </a:t>
          </a:r>
          <a:r>
            <a:rPr lang="ar-SA" sz="1500" u="sng" kern="1200" dirty="0"/>
            <a:t>في حالة طريقة الدفع النقدي، سيتم تسليم مبلغ فاتورة المرتجعات نقدًا، اما الاجل ويعني أنه سيتم تخفيض الحساب المدين للعميل بقيمة المرتجعات</a:t>
          </a:r>
          <a:r>
            <a:rPr lang="ar-SA" sz="1500" i="1" u="sng" kern="1200" dirty="0"/>
            <a:t>.</a:t>
          </a:r>
          <a:endParaRPr lang="en-US" sz="1500" kern="1200" dirty="0"/>
        </a:p>
      </dsp:txBody>
      <dsp:txXfrm>
        <a:off x="9591034" y="2649438"/>
        <a:ext cx="2598538" cy="1559123"/>
      </dsp:txXfrm>
    </dsp:sp>
    <dsp:sp modelId="{A23924FB-1EAD-4879-ABE3-A3C6A28E4641}">
      <dsp:nvSpPr>
        <dsp:cNvPr id="0" name=""/>
        <dsp:cNvSpPr/>
      </dsp:nvSpPr>
      <dsp:spPr>
        <a:xfrm>
          <a:off x="2599164" y="5540067"/>
          <a:ext cx="5670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7063" y="45720"/>
              </a:lnTo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67755" y="5582798"/>
        <a:ext cx="29883" cy="5976"/>
      </dsp:txXfrm>
    </dsp:sp>
    <dsp:sp modelId="{BAFBC131-634A-42CB-82FE-8C66248F4250}">
      <dsp:nvSpPr>
        <dsp:cNvPr id="0" name=""/>
        <dsp:cNvSpPr/>
      </dsp:nvSpPr>
      <dsp:spPr>
        <a:xfrm>
          <a:off x="2425" y="4806225"/>
          <a:ext cx="2598538" cy="155912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331" tIns="133656" rIns="127331" bIns="133656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500" b="1" kern="1200"/>
            <a:t>كمية المرتجعات:</a:t>
          </a:r>
          <a:r>
            <a:rPr lang="ar-SA" sz="1500" kern="1200"/>
            <a:t> أدخل الكمية المراد إرجاعها. يمكن أن يكون أي رقم أقل من أو يساوي كمية فاتورة المبيعات.</a:t>
          </a:r>
          <a:endParaRPr lang="en-US" sz="1500" kern="1200"/>
        </a:p>
      </dsp:txBody>
      <dsp:txXfrm>
        <a:off x="2425" y="4806225"/>
        <a:ext cx="2598538" cy="1559123"/>
      </dsp:txXfrm>
    </dsp:sp>
    <dsp:sp modelId="{53C7B6A6-ED1C-4F7D-B918-9CF060A7E01A}">
      <dsp:nvSpPr>
        <dsp:cNvPr id="0" name=""/>
        <dsp:cNvSpPr/>
      </dsp:nvSpPr>
      <dsp:spPr>
        <a:xfrm>
          <a:off x="5795367" y="5540067"/>
          <a:ext cx="5670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7063" y="45720"/>
              </a:lnTo>
            </a:path>
          </a:pathLst>
        </a:custGeom>
        <a:noFill/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063957" y="5582798"/>
        <a:ext cx="29883" cy="5976"/>
      </dsp:txXfrm>
    </dsp:sp>
    <dsp:sp modelId="{EDDAE64D-FB45-4277-A2AE-5561F3483845}">
      <dsp:nvSpPr>
        <dsp:cNvPr id="0" name=""/>
        <dsp:cNvSpPr/>
      </dsp:nvSpPr>
      <dsp:spPr>
        <a:xfrm>
          <a:off x="3198628" y="4806225"/>
          <a:ext cx="2598538" cy="155912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331" tIns="133656" rIns="127331" bIns="133656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500" b="1" kern="1200"/>
            <a:t>الوحدة:</a:t>
          </a:r>
          <a:r>
            <a:rPr lang="ar-SA" sz="1500" kern="1200"/>
            <a:t> أدخل وحدة التعبئة للصنف المرتجع على سبيل المثال </a:t>
          </a:r>
          <a:r>
            <a:rPr lang="ar-SA" sz="1500" b="1" kern="1200"/>
            <a:t>“قطعة”.</a:t>
          </a:r>
          <a:endParaRPr lang="en-US" sz="1500" kern="1200"/>
        </a:p>
      </dsp:txBody>
      <dsp:txXfrm>
        <a:off x="3198628" y="4806225"/>
        <a:ext cx="2598538" cy="1559123"/>
      </dsp:txXfrm>
    </dsp:sp>
    <dsp:sp modelId="{4B2CF958-2A5D-4659-9161-E2F04823EC68}">
      <dsp:nvSpPr>
        <dsp:cNvPr id="0" name=""/>
        <dsp:cNvSpPr/>
      </dsp:nvSpPr>
      <dsp:spPr>
        <a:xfrm>
          <a:off x="8991570" y="5540067"/>
          <a:ext cx="5670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7063" y="45720"/>
              </a:lnTo>
            </a:path>
          </a:pathLst>
        </a:cu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9260160" y="5582798"/>
        <a:ext cx="29883" cy="5976"/>
      </dsp:txXfrm>
    </dsp:sp>
    <dsp:sp modelId="{FB548849-3B7D-4208-A4A7-2AAE5D352556}">
      <dsp:nvSpPr>
        <dsp:cNvPr id="0" name=""/>
        <dsp:cNvSpPr/>
      </dsp:nvSpPr>
      <dsp:spPr>
        <a:xfrm>
          <a:off x="6394831" y="4806225"/>
          <a:ext cx="2598538" cy="155912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331" tIns="133656" rIns="127331" bIns="133656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500" kern="1200"/>
            <a:t>الموقع: أدخل موقع الصنف المراد ارجاعه داخل المخزن.</a:t>
          </a:r>
          <a:endParaRPr lang="en-US" sz="1500" kern="1200" dirty="0"/>
        </a:p>
      </dsp:txBody>
      <dsp:txXfrm>
        <a:off x="6394831" y="4806225"/>
        <a:ext cx="2598538" cy="1559123"/>
      </dsp:txXfrm>
    </dsp:sp>
    <dsp:sp modelId="{5C21A16C-0CC1-43C3-B6ED-5B10CE31637E}">
      <dsp:nvSpPr>
        <dsp:cNvPr id="0" name=""/>
        <dsp:cNvSpPr/>
      </dsp:nvSpPr>
      <dsp:spPr>
        <a:xfrm>
          <a:off x="9591034" y="4806225"/>
          <a:ext cx="2598538" cy="155912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331" tIns="133656" rIns="127331" bIns="133656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500" kern="1200" dirty="0"/>
            <a:t>انقر فوق الزر </a:t>
          </a:r>
          <a:r>
            <a:rPr lang="ar-SA" sz="1500" b="1" kern="1200" dirty="0"/>
            <a:t>“حفظ”</a:t>
          </a:r>
          <a:r>
            <a:rPr lang="ar-SA" sz="1500" kern="1200" dirty="0"/>
            <a:t> في أعلى الصفحة لحفظ المعلومات.</a:t>
          </a:r>
          <a:endParaRPr lang="en-US" sz="1500" kern="1200" dirty="0"/>
        </a:p>
      </dsp:txBody>
      <dsp:txXfrm>
        <a:off x="9591034" y="4806225"/>
        <a:ext cx="2598538" cy="15591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SA" dirty="0">
                <a:latin typeface="Andalus" panose="02020603050405020304" pitchFamily="18" charset="-78"/>
                <a:cs typeface="Andalus" panose="02020603050405020304" pitchFamily="18" charset="-78"/>
              </a:rPr>
              <a:t>كيفية انشاء مرتجعات المبيعات</a:t>
            </a:r>
            <a:br>
              <a:rPr lang="ar-SA" dirty="0"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ar-SA" dirty="0">
                <a:latin typeface="Andalus" panose="02020603050405020304" pitchFamily="18" charset="-78"/>
                <a:cs typeface="Andalus" panose="02020603050405020304" pitchFamily="18" charset="-78"/>
              </a:rPr>
              <a:t>علي </a:t>
            </a:r>
            <a:r>
              <a:rPr lang="en-US" dirty="0">
                <a:latin typeface="Andalus" panose="02020603050405020304" pitchFamily="18" charset="-78"/>
                <a:cs typeface="Andalus" panose="02020603050405020304" pitchFamily="18" charset="-78"/>
              </a:rPr>
              <a:t>SMACC</a:t>
            </a:r>
            <a:br>
              <a:rPr lang="ar-SA" dirty="0"/>
            </a:br>
            <a:r>
              <a:rPr lang="ar-SA" dirty="0"/>
              <a:t>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0883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7314"/>
          </a:xfrm>
        </p:spPr>
        <p:txBody>
          <a:bodyPr>
            <a:normAutofit fontScale="90000"/>
          </a:bodyPr>
          <a:lstStyle/>
          <a:p>
            <a:pPr algn="r"/>
            <a:r>
              <a:rPr lang="ar-SA" sz="2700" dirty="0">
                <a:latin typeface="Arial" panose="020B0604020202020204" pitchFamily="34" charset="0"/>
                <a:cs typeface="Arial" panose="020B0604020202020204" pitchFamily="34" charset="0"/>
              </a:rPr>
              <a:t>تسمح لك مرتجعات المبيعات بإنشاء عملية مرتجع لفاتورة المبيعات. يمكنك عرض أو طباعة أو حذف فواتير مرتجعات المبيعات حسب المتطلبات.</a:t>
            </a:r>
            <a:br>
              <a:rPr lang="ar-SA" dirty="0"/>
            </a:br>
            <a:br>
              <a:rPr lang="ar-SA" dirty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36914"/>
            <a:ext cx="8596668" cy="5421085"/>
          </a:xfrm>
        </p:spPr>
        <p:txBody>
          <a:bodyPr/>
          <a:lstStyle/>
          <a:p>
            <a:r>
              <a:rPr lang="ar-SA" dirty="0"/>
              <a:t>لإدخال مرتجعات مبيعات جديد، نقوم بالنقر  على  </a:t>
            </a:r>
            <a:r>
              <a:rPr lang="ar-SA" b="1" dirty="0"/>
              <a:t>المخزون ومن ثم اختيار  المبيعات ثم اخيرا النقر على   مرتجعات المبيعات</a:t>
            </a:r>
            <a:r>
              <a:rPr lang="ar-SA" dirty="0"/>
              <a:t>، يتم عرض صفحة مرتجعات المبيعات. كما هو موضح بالشكل ادناه......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3383"/>
            <a:ext cx="12192001" cy="4284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214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254034"/>
          </a:xfrm>
        </p:spPr>
        <p:txBody>
          <a:bodyPr>
            <a:normAutofit/>
          </a:bodyPr>
          <a:lstStyle/>
          <a:p>
            <a:pPr algn="r"/>
            <a:r>
              <a:rPr lang="ar-SA" sz="2400" dirty="0">
                <a:latin typeface="Arial" panose="020B0604020202020204" pitchFamily="34" charset="0"/>
                <a:cs typeface="Arial" panose="020B0604020202020204" pitchFamily="34" charset="0"/>
              </a:rPr>
              <a:t>ولانشاء مرتجع جديد نقوم بالنقر على ايقونة ادارة باعلي الصفحة ومن ثم ستظهر لنا الصفحة التالية... ثم نقوم بملئ تلك الخانات .تابع الشرح ....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45029"/>
            <a:ext cx="12192000" cy="5812971"/>
          </a:xfrm>
        </p:spPr>
      </p:pic>
    </p:spTree>
    <p:extLst>
      <p:ext uri="{BB962C8B-B14F-4D97-AF65-F5344CB8AC3E}">
        <p14:creationId xmlns:p14="http://schemas.microsoft.com/office/powerpoint/2010/main" val="581535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-45719"/>
            <a:ext cx="8596668" cy="45719"/>
          </a:xfrm>
        </p:spPr>
        <p:txBody>
          <a:bodyPr>
            <a:normAutofit fontScale="90000"/>
          </a:bodyPr>
          <a:lstStyle/>
          <a:p>
            <a:endParaRPr lang="ar-SA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E7A0CAF-19F5-23BA-DF43-726CB79E55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5941590"/>
              </p:ext>
            </p:extLst>
          </p:nvPr>
        </p:nvGraphicFramePr>
        <p:xfrm>
          <a:off x="0" y="0"/>
          <a:ext cx="12191999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1199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dirty="0">
                <a:latin typeface="Aharoni" panose="020F0502020204030204" pitchFamily="2" charset="-79"/>
                <a:cs typeface="Akhbar MT" pitchFamily="2" charset="-78"/>
              </a:rPr>
              <a:t>ولعمل معاينة للمرتجع نقوم بالنقر على علامة (العين) ولطباعة المرتجع نقوم بالنقر على علامة (الطابعة) كما هو موضح ادناه.....</a:t>
            </a:r>
            <a:br>
              <a:rPr lang="ar-SA" dirty="0"/>
            </a:br>
            <a:endParaRPr lang="ar-SA" dirty="0"/>
          </a:p>
        </p:txBody>
      </p:sp>
      <p:pic>
        <p:nvPicPr>
          <p:cNvPr id="7" name="Content Placeholder 6" descr="A screenshot of a computer&#10;&#10;Description automatically generated">
            <a:extLst>
              <a:ext uri="{FF2B5EF4-FFF2-40B4-BE49-F238E27FC236}">
                <a16:creationId xmlns:a16="http://schemas.microsoft.com/office/drawing/2014/main" id="{3CC8FD44-5570-64B9-17E9-1666794B9B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26609" y="1930400"/>
            <a:ext cx="12192000" cy="5261317"/>
          </a:xfrm>
        </p:spPr>
      </p:pic>
    </p:spTree>
    <p:extLst>
      <p:ext uri="{BB962C8B-B14F-4D97-AF65-F5344CB8AC3E}">
        <p14:creationId xmlns:p14="http://schemas.microsoft.com/office/powerpoint/2010/main" val="2946892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28825-BCB9-52FC-778D-770FF738B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4002" cy="1930400"/>
          </a:xfrm>
        </p:spPr>
        <p:txBody>
          <a:bodyPr>
            <a:noAutofit/>
          </a:bodyPr>
          <a:lstStyle/>
          <a:p>
            <a:pPr algn="r"/>
            <a:r>
              <a:rPr lang="ar-SA" sz="2400" dirty="0"/>
              <a:t>وأخيرا بعد النقر لطباعة القيد سيظهر لنا </a:t>
            </a:r>
            <a:r>
              <a:rPr lang="ar-SA" sz="2400" b="0" i="0" dirty="0">
                <a:solidFill>
                  <a:srgbClr val="333333"/>
                </a:solidFill>
                <a:effectLst/>
                <a:latin typeface="Droid Arabic"/>
              </a:rPr>
              <a:t>.كما هو موضح ادناه....</a:t>
            </a:r>
            <a:endParaRPr lang="en-US" sz="2400" dirty="0"/>
          </a:p>
        </p:txBody>
      </p:sp>
      <p:pic>
        <p:nvPicPr>
          <p:cNvPr id="13" name="Content Placeholder 12" descr="A screenshot of a computer&#10;&#10;Description automatically generated">
            <a:extLst>
              <a:ext uri="{FF2B5EF4-FFF2-40B4-BE49-F238E27FC236}">
                <a16:creationId xmlns:a16="http://schemas.microsoft.com/office/drawing/2014/main" id="{083ACF21-F315-8CEC-F536-A8E620CF02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609" y="576775"/>
            <a:ext cx="12065391" cy="6281225"/>
          </a:xfrm>
        </p:spPr>
      </p:pic>
    </p:spTree>
    <p:extLst>
      <p:ext uri="{BB962C8B-B14F-4D97-AF65-F5344CB8AC3E}">
        <p14:creationId xmlns:p14="http://schemas.microsoft.com/office/powerpoint/2010/main" val="375754845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</TotalTime>
  <Words>303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Aharoni</vt:lpstr>
      <vt:lpstr>Andalus</vt:lpstr>
      <vt:lpstr>Arial</vt:lpstr>
      <vt:lpstr>Droid Arabic</vt:lpstr>
      <vt:lpstr>Trebuchet MS</vt:lpstr>
      <vt:lpstr>Wingdings 3</vt:lpstr>
      <vt:lpstr>Facet</vt:lpstr>
      <vt:lpstr>كيفية انشاء مرتجعات المبيعات علي SMACC  </vt:lpstr>
      <vt:lpstr>تسمح لك مرتجعات المبيعات بإنشاء عملية مرتجع لفاتورة المبيعات. يمكنك عرض أو طباعة أو حذف فواتير مرتجعات المبيعات حسب المتطلبات.  </vt:lpstr>
      <vt:lpstr>ولانشاء مرتجع جديد نقوم بالنقر على ايقونة ادارة باعلي الصفحة ومن ثم ستظهر لنا الصفحة التالية... ثم نقوم بملئ تلك الخانات .تابع الشرح ....</vt:lpstr>
      <vt:lpstr>PowerPoint Presentation</vt:lpstr>
      <vt:lpstr>ولعمل معاينة للمرتجع نقوم بالنقر على علامة (العين) ولطباعة المرتجع نقوم بالنقر على علامة (الطابعة) كما هو موضح ادناه..... </vt:lpstr>
      <vt:lpstr>وأخيرا بعد النقر لطباعة القيد سيظهر لنا .كما هو موضح ادناه....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كيفية انشاء مرتجعات المبيعات علي SMACC</dc:title>
  <dc:creator>DELL</dc:creator>
  <cp:lastModifiedBy>mftaah.com</cp:lastModifiedBy>
  <cp:revision>5</cp:revision>
  <dcterms:created xsi:type="dcterms:W3CDTF">2023-10-04T09:48:25Z</dcterms:created>
  <dcterms:modified xsi:type="dcterms:W3CDTF">2023-10-07T14:00:45Z</dcterms:modified>
</cp:coreProperties>
</file>